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54.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925" r:id="rId47"/>
    <p:sldId id="316" r:id="rId48"/>
    <p:sldId id="809" r:id="rId49"/>
    <p:sldId id="317" r:id="rId50"/>
    <p:sldId id="819" r:id="rId51"/>
    <p:sldId id="828" r:id="rId52"/>
    <p:sldId id="916" r:id="rId53"/>
    <p:sldId id="917" r:id="rId54"/>
    <p:sldId id="918" r:id="rId55"/>
    <p:sldId id="832" r:id="rId56"/>
    <p:sldId id="847" r:id="rId57"/>
    <p:sldId id="848" r:id="rId58"/>
    <p:sldId id="849" r:id="rId59"/>
    <p:sldId id="920" r:id="rId60"/>
    <p:sldId id="922" r:id="rId61"/>
    <p:sldId id="852" r:id="rId62"/>
    <p:sldId id="886" r:id="rId63"/>
    <p:sldId id="887" r:id="rId64"/>
    <p:sldId id="855" r:id="rId65"/>
    <p:sldId id="856" r:id="rId66"/>
    <p:sldId id="857" r:id="rId67"/>
    <p:sldId id="858" r:id="rId68"/>
    <p:sldId id="859" r:id="rId69"/>
    <p:sldId id="860" r:id="rId70"/>
    <p:sldId id="861" r:id="rId71"/>
    <p:sldId id="862" r:id="rId72"/>
    <p:sldId id="863" r:id="rId73"/>
    <p:sldId id="864" r:id="rId74"/>
    <p:sldId id="865" r:id="rId75"/>
    <p:sldId id="866" r:id="rId76"/>
    <p:sldId id="867" r:id="rId77"/>
    <p:sldId id="904" r:id="rId78"/>
    <p:sldId id="905" r:id="rId79"/>
    <p:sldId id="906" r:id="rId80"/>
    <p:sldId id="907" r:id="rId81"/>
    <p:sldId id="908" r:id="rId82"/>
    <p:sldId id="909" r:id="rId83"/>
    <p:sldId id="911" r:id="rId84"/>
    <p:sldId id="912" r:id="rId85"/>
    <p:sldId id="913" r:id="rId86"/>
    <p:sldId id="914" r:id="rId87"/>
    <p:sldId id="915" r:id="rId88"/>
    <p:sldId id="881" r:id="rId89"/>
    <p:sldId id="882" r:id="rId90"/>
    <p:sldId id="883" r:id="rId91"/>
    <p:sldId id="884" r:id="rId92"/>
    <p:sldId id="885" r:id="rId93"/>
    <p:sldId id="315" r:id="rId94"/>
    <p:sldId id="923" r:id="rId95"/>
    <p:sldId id="894" r:id="rId96"/>
    <p:sldId id="926" r:id="rId97"/>
    <p:sldId id="895" r:id="rId98"/>
    <p:sldId id="896" r:id="rId99"/>
    <p:sldId id="897" r:id="rId100"/>
    <p:sldId id="898" r:id="rId101"/>
    <p:sldId id="276" r:id="rId102"/>
    <p:sldId id="277" r:id="rId103"/>
    <p:sldId id="278" r:id="rId104"/>
    <p:sldId id="279" r:id="rId105"/>
    <p:sldId id="280" r:id="rId106"/>
    <p:sldId id="281" r:id="rId107"/>
    <p:sldId id="282" r:id="rId108"/>
    <p:sldId id="924" r:id="rId109"/>
    <p:sldId id="899" r:id="rId110"/>
    <p:sldId id="900" r:id="rId111"/>
    <p:sldId id="901" r:id="rId112"/>
    <p:sldId id="902" r:id="rId113"/>
    <p:sldId id="90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p:restoredTop sz="83312"/>
  </p:normalViewPr>
  <p:slideViewPr>
    <p:cSldViewPr snapToGrid="0" snapToObjects="1">
      <p:cViewPr varScale="1">
        <p:scale>
          <a:sx n="112" d="100"/>
          <a:sy n="112" d="100"/>
        </p:scale>
        <p:origin x="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09.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46</a:t>
            </a:fld>
            <a:endParaRPr lang="en-US"/>
          </a:p>
        </p:txBody>
      </p:sp>
    </p:spTree>
    <p:extLst>
      <p:ext uri="{BB962C8B-B14F-4D97-AF65-F5344CB8AC3E}">
        <p14:creationId xmlns:p14="http://schemas.microsoft.com/office/powerpoint/2010/main" val="510167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48</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4206955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58</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2224996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022493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63</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143949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3146941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1605873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432658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3515231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1462406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1341677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556459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2579289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3791471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145575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88</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89</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94</a:t>
            </a:fld>
            <a:endParaRPr lang="en-US"/>
          </a:p>
        </p:txBody>
      </p:sp>
    </p:spTree>
    <p:extLst>
      <p:ext uri="{BB962C8B-B14F-4D97-AF65-F5344CB8AC3E}">
        <p14:creationId xmlns:p14="http://schemas.microsoft.com/office/powerpoint/2010/main" val="4609397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96</a:t>
            </a:fld>
            <a:endParaRPr lang="en-US"/>
          </a:p>
        </p:txBody>
      </p:sp>
    </p:spTree>
    <p:extLst>
      <p:ext uri="{BB962C8B-B14F-4D97-AF65-F5344CB8AC3E}">
        <p14:creationId xmlns:p14="http://schemas.microsoft.com/office/powerpoint/2010/main" val="2569471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100</a:t>
            </a:fld>
            <a:endParaRPr>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103</a:t>
            </a:fld>
            <a:endParaRPr>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4218884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Everest = nearly a 4% chance of death.</a:t>
            </a:r>
          </a:p>
          <a:p>
            <a:pPr marL="0" lvl="0" indent="0" algn="l" rtl="0">
              <a:spcBef>
                <a:spcPts val="0"/>
              </a:spcBef>
              <a:spcAft>
                <a:spcPts val="0"/>
              </a:spcAft>
              <a:buNone/>
            </a:pPr>
            <a:endParaRPr lang="en-US" sz="1200" b="1" i="0" u="none" strike="noStrike"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sz="1200" b="1" i="0" u="none" strike="noStrike" dirty="0">
                <a:solidFill>
                  <a:schemeClr val="dk1"/>
                </a:solidFill>
                <a:latin typeface="Times New Roman"/>
                <a:ea typeface="Times New Roman"/>
                <a:cs typeface="Times New Roman"/>
                <a:sym typeface="Times New Roman"/>
              </a:rPr>
              <a:t>Willingness to pay</a:t>
            </a:r>
            <a:r>
              <a:rPr lang="en-US" sz="1200" b="0" i="0" u="none" strike="noStrike" dirty="0">
                <a:solidFill>
                  <a:schemeClr val="dk1"/>
                </a:solidFill>
                <a:latin typeface="Times New Roman"/>
                <a:ea typeface="Times New Roman"/>
                <a:cs typeface="Times New Roman"/>
                <a:sym typeface="Times New Roman"/>
              </a:rPr>
              <a:t>[</a:t>
            </a:r>
            <a:r>
              <a:rPr lang="en-US" sz="1200" b="0" i="0" u="sng" strike="noStrike"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dirty="0">
                <a:solidFill>
                  <a:schemeClr val="dk1"/>
                </a:solidFill>
                <a:latin typeface="Times New Roman"/>
                <a:ea typeface="Times New Roman"/>
                <a:cs typeface="Times New Roman"/>
                <a:sym typeface="Times New Roman"/>
              </a:rPr>
              <a:t>]</a:t>
            </a:r>
            <a:endParaRPr sz="1200" b="1"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dirty="0">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dirty="0">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dirty="0">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dirty="0">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dirty="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dirty="0">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dirty="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br>
              <a:rPr lang="en-US" dirty="0"/>
            </a:br>
            <a:endParaRPr dirty="0"/>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dirty="0"/>
              <a:t>Elicit preferences.</a:t>
            </a:r>
            <a:endParaRPr dirty="0"/>
          </a:p>
          <a:p>
            <a:pPr marL="0" lvl="0" indent="0" algn="l" rtl="0">
              <a:spcBef>
                <a:spcPts val="360"/>
              </a:spcBef>
              <a:spcAft>
                <a:spcPts val="0"/>
              </a:spcAft>
              <a:buNone/>
            </a:pPr>
            <a:r>
              <a:rPr lang="en-US" dirty="0"/>
              <a:t>Slide the value until the person becomes indifferent.  That’s the way that I can assign a number to U.</a:t>
            </a:r>
            <a:endParaRPr dirty="0"/>
          </a:p>
          <a:p>
            <a:pPr marL="0" lvl="0" indent="0" algn="l" rtl="0">
              <a:spcBef>
                <a:spcPts val="360"/>
              </a:spcBef>
              <a:spcAft>
                <a:spcPts val="0"/>
              </a:spcAft>
              <a:buNone/>
            </a:pPr>
            <a:r>
              <a:rPr lang="en-US" dirty="0"/>
              <a:t>How much do you NOT want to pay $50?  No change is better than paying $50, instant death is worse.</a:t>
            </a:r>
            <a:r>
              <a:rPr lang="en-US" b="1" dirty="0"/>
              <a:t> </a:t>
            </a:r>
            <a:br>
              <a:rPr lang="en-US" b="1" dirty="0"/>
            </a:br>
            <a:r>
              <a:rPr lang="en-US" b="1" dirty="0"/>
              <a:t>Example: Buy a bike helmet to reduce your micromorts by 1.</a:t>
            </a:r>
            <a:endParaRPr dirty="0"/>
          </a:p>
          <a:p>
            <a:pPr marL="0" lvl="0" indent="0" algn="l" rtl="0">
              <a:spcBef>
                <a:spcPts val="360"/>
              </a:spcBef>
              <a:spcAft>
                <a:spcPts val="0"/>
              </a:spcAft>
              <a:buNone/>
            </a:pPr>
            <a:r>
              <a:rPr lang="en-US" dirty="0"/>
              <a:t>Once I find that magical probability that makes you indifferent, then I know U.</a:t>
            </a:r>
            <a:endParaRPr dirty="0"/>
          </a:p>
          <a:p>
            <a:pPr marL="0" lvl="0" indent="0" algn="l" rtl="0">
              <a:spcBef>
                <a:spcPts val="360"/>
              </a:spcBef>
              <a:spcAft>
                <a:spcPts val="0"/>
              </a:spcAft>
              <a:buNone/>
            </a:pPr>
            <a:r>
              <a:rPr lang="en-US" dirty="0"/>
              <a:t>If we made it worse, pay $5m be in debt forever.</a:t>
            </a:r>
            <a:endParaRPr b="1" dirty="0"/>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111</a:t>
            </a:fld>
            <a:endParaRPr>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10/25/22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emf"/></Relationships>
</file>

<file path=ppt/slides/_rels/slide5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emf"/><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8.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tiff"/><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10.tiff"/><Relationship Id="rId26" Type="http://schemas.openxmlformats.org/officeDocument/2006/relationships/image" Target="../media/image41.png"/><Relationship Id="rId3" Type="http://schemas.openxmlformats.org/officeDocument/2006/relationships/tags" Target="../tags/tag19.xml"/><Relationship Id="rId21" Type="http://schemas.openxmlformats.org/officeDocument/2006/relationships/image" Target="../media/image35.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0.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31.emf"/><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37.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39.png"/><Relationship Id="rId10" Type="http://schemas.openxmlformats.org/officeDocument/2006/relationships/tags" Target="../tags/tag26.xml"/><Relationship Id="rId19" Type="http://schemas.openxmlformats.org/officeDocument/2006/relationships/image" Target="../media/image29.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0.png"/><Relationship Id="rId3" Type="http://schemas.openxmlformats.org/officeDocument/2006/relationships/tags" Target="../tags/tag35.xml"/><Relationship Id="rId7" Type="http://schemas.openxmlformats.org/officeDocument/2006/relationships/image" Target="../media/image44.png"/><Relationship Id="rId12" Type="http://schemas.openxmlformats.org/officeDocument/2006/relationships/image" Target="../media/image2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47.png"/><Relationship Id="rId4" Type="http://schemas.openxmlformats.org/officeDocument/2006/relationships/tags" Target="../tags/tag36.xml"/><Relationship Id="rId9" Type="http://schemas.openxmlformats.org/officeDocument/2006/relationships/image" Target="../media/image46.png"/><Relationship Id="rId1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0.png"/><Relationship Id="rId3" Type="http://schemas.openxmlformats.org/officeDocument/2006/relationships/tags" Target="../tags/tag39.xml"/><Relationship Id="rId7" Type="http://schemas.openxmlformats.org/officeDocument/2006/relationships/image" Target="../media/image44.png"/><Relationship Id="rId12" Type="http://schemas.openxmlformats.org/officeDocument/2006/relationships/image" Target="../media/image2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47.png"/><Relationship Id="rId4" Type="http://schemas.openxmlformats.org/officeDocument/2006/relationships/tags" Target="../tags/tag40.xml"/><Relationship Id="rId9" Type="http://schemas.openxmlformats.org/officeDocument/2006/relationships/image" Target="../media/image46.png"/><Relationship Id="rId14" Type="http://schemas.openxmlformats.org/officeDocument/2006/relationships/image" Target="../media/image8.tif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52.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51.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6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5A6E4F5C-8B8E-50FC-DCA1-4EC188E3E7EE}"/>
              </a:ext>
            </a:extLst>
          </p:cNvPr>
          <p:cNvSpPr/>
          <p:nvPr/>
        </p:nvSpPr>
        <p:spPr>
          <a:xfrm>
            <a:off x="5931336" y="617134"/>
            <a:ext cx="4454353" cy="1153220"/>
          </a:xfrm>
          <a:prstGeom prst="wedgeRoundRectCallout">
            <a:avLst>
              <a:gd name="adj1" fmla="val 55378"/>
              <a:gd name="adj2" fmla="val 18209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Oct 20.</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28F39DB9-28C7-4E2E-0009-94E1AD2B58A0}"/>
              </a:ext>
            </a:extLst>
          </p:cNvPr>
          <p:cNvSpPr/>
          <p:nvPr/>
        </p:nvSpPr>
        <p:spPr>
          <a:xfrm>
            <a:off x="5469775" y="2365533"/>
            <a:ext cx="3821405" cy="1153220"/>
          </a:xfrm>
          <a:prstGeom prst="wedgeRoundRectCallout">
            <a:avLst>
              <a:gd name="adj1" fmla="val 72547"/>
              <a:gd name="adj2" fmla="val 8117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date for Midterm 2 has been set.  It is Dec 15.</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619404" y="4113931"/>
            <a:ext cx="3671775" cy="1522097"/>
          </a:xfrm>
          <a:prstGeom prst="wedgeRoundRectCallout">
            <a:avLst>
              <a:gd name="adj1" fmla="val 82251"/>
              <a:gd name="adj2" fmla="val -2839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tomorrow. R2D2 EC is due Sunday.</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127850" y="4633736"/>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127850" y="4258513"/>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701040" y="1600200"/>
            <a:ext cx="909447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235839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247269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34874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t>Theorem [Ramsey, 1931; von Neumann &amp; Morgenstern, 1944]</a:t>
            </a:r>
            <a:endParaRPr dirty="0"/>
          </a:p>
          <a:p>
            <a:pPr marL="742913" lvl="1" indent="-285736" algn="l" rtl="0">
              <a:lnSpc>
                <a:spcPct val="80000"/>
              </a:lnSpc>
              <a:spcBef>
                <a:spcPts val="440"/>
              </a:spcBef>
              <a:spcAft>
                <a:spcPts val="0"/>
              </a:spcAft>
              <a:buSzPts val="2200"/>
              <a:buChar char="▪"/>
            </a:pPr>
            <a:r>
              <a:rPr lang="en-US" sz="2200" dirty="0"/>
              <a:t>Given any preferences satisfying these constraints, there exists a real-valued function U such that:</a:t>
            </a:r>
            <a:endParaRPr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146036" algn="l" rtl="0">
              <a:lnSpc>
                <a:spcPct val="80000"/>
              </a:lnSpc>
              <a:spcBef>
                <a:spcPts val="440"/>
              </a:spcBef>
              <a:spcAft>
                <a:spcPts val="0"/>
              </a:spcAft>
              <a:buSzPts val="2200"/>
              <a:buNone/>
            </a:pPr>
            <a:endParaRPr sz="2200" dirty="0"/>
          </a:p>
          <a:p>
            <a:pPr marL="742913" lvl="1" indent="-285736" algn="l" rtl="0">
              <a:lnSpc>
                <a:spcPct val="80000"/>
              </a:lnSpc>
              <a:spcBef>
                <a:spcPts val="440"/>
              </a:spcBef>
              <a:spcAft>
                <a:spcPts val="0"/>
              </a:spcAft>
              <a:buSzPts val="2200"/>
              <a:buChar char="▪"/>
            </a:pPr>
            <a:r>
              <a:rPr lang="en-US" sz="2200" dirty="0"/>
              <a:t>I.e. values assigned by U preserve preferences of both prizes and lotteries!</a:t>
            </a:r>
            <a:endParaRPr dirty="0"/>
          </a:p>
          <a:p>
            <a:pPr marL="914353" lvl="2" indent="0"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Maximum expected utility (MEU) principle:</a:t>
            </a:r>
            <a:endParaRPr dirty="0"/>
          </a:p>
          <a:p>
            <a:pPr marL="742913" lvl="1" indent="-285736" algn="l" rtl="0">
              <a:lnSpc>
                <a:spcPct val="80000"/>
              </a:lnSpc>
              <a:spcBef>
                <a:spcPts val="440"/>
              </a:spcBef>
              <a:spcAft>
                <a:spcPts val="0"/>
              </a:spcAft>
              <a:buSzPts val="2200"/>
              <a:buChar char="▪"/>
            </a:pPr>
            <a:r>
              <a:rPr lang="en-US" sz="2200" dirty="0"/>
              <a:t>Choose the action that maximizes expected utility</a:t>
            </a:r>
            <a:endParaRPr dirty="0"/>
          </a:p>
          <a:p>
            <a:pPr marL="742913" lvl="1" indent="-285736" algn="l" rtl="0">
              <a:lnSpc>
                <a:spcPct val="80000"/>
              </a:lnSpc>
              <a:spcBef>
                <a:spcPts val="440"/>
              </a:spcBef>
              <a:spcAft>
                <a:spcPts val="0"/>
              </a:spcAft>
              <a:buSzPts val="2200"/>
              <a:buChar char="▪"/>
            </a:pPr>
            <a:r>
              <a:rPr lang="en-US" sz="2200" dirty="0"/>
              <a:t>Note: an agent can be entirely rational (consistent with MEU) without ever representing or manipulating utilities and probabilities</a:t>
            </a:r>
            <a:endParaRPr dirty="0"/>
          </a:p>
          <a:p>
            <a:pPr marL="742913" lvl="1" indent="-285736" algn="l" rtl="0">
              <a:lnSpc>
                <a:spcPct val="80000"/>
              </a:lnSpc>
              <a:spcBef>
                <a:spcPts val="440"/>
              </a:spcBef>
              <a:spcAft>
                <a:spcPts val="0"/>
              </a:spcAft>
              <a:buSzPts val="2200"/>
              <a:buChar char="▪"/>
            </a:pPr>
            <a:r>
              <a:rPr lang="en-US" sz="2200" dirty="0"/>
              <a:t>E.g., a lookup table for perfect tic-tac-toe, a reflex vacuum cleaner</a:t>
            </a:r>
            <a:endParaRPr dirty="0"/>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Note: behavior is invariant under positive linear transformation</a:t>
            </a:r>
            <a:endParaRPr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t>With deterministic prizes only (no lottery choices), only </a:t>
            </a:r>
            <a:r>
              <a:rPr lang="en-US" sz="2200" dirty="0">
                <a:solidFill>
                  <a:srgbClr val="CC0000"/>
                </a:solidFill>
              </a:rPr>
              <a:t>ordinal utility</a:t>
            </a:r>
            <a:r>
              <a:rPr lang="en-US" sz="2200" dirty="0"/>
              <a:t> can be determined, i.e., total order on prizes</a:t>
            </a:r>
            <a:endParaRPr dirty="0"/>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endParaRPr lang="en-US" sz="2200" dirty="0">
              <a:solidFill>
                <a:srgbClr val="CC0000"/>
              </a:solidFill>
            </a:endParaRPr>
          </a:p>
          <a:p>
            <a:pPr marL="342882" lvl="0" indent="-342882" algn="l" rtl="0">
              <a:lnSpc>
                <a:spcPct val="80000"/>
              </a:lnSpc>
              <a:spcBef>
                <a:spcPts val="0"/>
              </a:spcBef>
              <a:spcAft>
                <a:spcPts val="0"/>
              </a:spcAft>
              <a:buSzPts val="2200"/>
              <a:buChar char="▪"/>
            </a:pPr>
            <a:r>
              <a:rPr lang="en-US" sz="2200" dirty="0">
                <a:solidFill>
                  <a:srgbClr val="CC0000"/>
                </a:solidFill>
              </a:rPr>
              <a:t>Normalized utilities</a:t>
            </a:r>
            <a:r>
              <a:rPr lang="en-US" sz="2200" dirty="0"/>
              <a:t>: u</a:t>
            </a:r>
            <a:r>
              <a:rPr lang="en-US" sz="2200" baseline="-25000" dirty="0"/>
              <a:t>+</a:t>
            </a:r>
            <a:r>
              <a:rPr lang="en-US" sz="2200" dirty="0"/>
              <a:t> = 1.0, u</a:t>
            </a:r>
            <a:r>
              <a:rPr lang="en-US" sz="2200" baseline="-25000" dirty="0"/>
              <a:t>-</a:t>
            </a:r>
            <a:r>
              <a:rPr lang="en-US" sz="2200" dirty="0"/>
              <a:t> = 0.0</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Micromorts</a:t>
            </a:r>
            <a:r>
              <a:rPr lang="en-US" sz="2200" dirty="0"/>
              <a:t>: one-millionth chance of death, useful for paying to reduce product risks, etc.</a:t>
            </a:r>
            <a:endParaRPr dirty="0"/>
          </a:p>
          <a:p>
            <a:pPr marL="342882" lvl="0" indent="-203182" algn="l" rtl="0">
              <a:lnSpc>
                <a:spcPct val="80000"/>
              </a:lnSpc>
              <a:spcBef>
                <a:spcPts val="440"/>
              </a:spcBef>
              <a:spcAft>
                <a:spcPts val="0"/>
              </a:spcAft>
              <a:buSzPts val="2200"/>
              <a:buNone/>
            </a:pPr>
            <a:endParaRPr sz="2200" dirty="0"/>
          </a:p>
          <a:p>
            <a:pPr marL="342882" lvl="0" indent="-342882" algn="l" rtl="0">
              <a:lnSpc>
                <a:spcPct val="80000"/>
              </a:lnSpc>
              <a:spcBef>
                <a:spcPts val="440"/>
              </a:spcBef>
              <a:spcAft>
                <a:spcPts val="0"/>
              </a:spcAft>
              <a:buSzPts val="2200"/>
              <a:buChar char="▪"/>
            </a:pPr>
            <a:r>
              <a:rPr lang="en-US" sz="2200" dirty="0">
                <a:solidFill>
                  <a:srgbClr val="CC0000"/>
                </a:solidFill>
              </a:rPr>
              <a:t>QALYs</a:t>
            </a:r>
            <a:r>
              <a:rPr lang="en-US" sz="2200" dirty="0"/>
              <a:t>: quality-adjusted life years, useful for medical decisions involving substantial risk</a:t>
            </a:r>
            <a:endParaRPr dirty="0"/>
          </a:p>
          <a:p>
            <a:pPr marL="342882" lvl="0" indent="-203182" algn="l" rtl="0">
              <a:lnSpc>
                <a:spcPct val="80000"/>
              </a:lnSpc>
              <a:spcBef>
                <a:spcPts val="440"/>
              </a:spcBef>
              <a:spcAft>
                <a:spcPts val="0"/>
              </a:spcAft>
              <a:buSzPts val="2200"/>
              <a:buNone/>
            </a:pPr>
            <a:endParaRPr sz="2200" dirty="0"/>
          </a:p>
        </p:txBody>
      </p:sp>
    </p:spTree>
    <p:extLst>
      <p:ext uri="{BB962C8B-B14F-4D97-AF65-F5344CB8AC3E}">
        <p14:creationId xmlns:p14="http://schemas.microsoft.com/office/powerpoint/2010/main" val="12885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extLst>
              <p:ext uri="{D42A27DB-BD31-4B8C-83A1-F6EECF244321}">
                <p14:modId xmlns:p14="http://schemas.microsoft.com/office/powerpoint/2010/main" val="990374731"/>
              </p:ext>
            </p:extLst>
          </p:nvPr>
        </p:nvGraphicFramePr>
        <p:xfrm>
          <a:off x="1304607" y="1117600"/>
          <a:ext cx="6010593" cy="1905050"/>
        </p:xfrm>
        <a:graphic>
          <a:graphicData uri="http://schemas.openxmlformats.org/drawingml/2006/table">
            <a:tbl>
              <a:tblPr firstRow="1" bandRow="1">
                <a:tableStyleId>{08FB837D-C827-4EFA-A057-4D05807E0F7C}</a:tableStyleId>
              </a:tblPr>
              <a:tblGrid>
                <a:gridCol w="2673882">
                  <a:extLst>
                    <a:ext uri="{9D8B030D-6E8A-4147-A177-3AD203B41FA5}">
                      <a16:colId xmlns:a16="http://schemas.microsoft.com/office/drawing/2014/main" val="20000"/>
                    </a:ext>
                  </a:extLst>
                </a:gridCol>
                <a:gridCol w="3336711">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dirty="0"/>
                        <a:t>38,000 per ascent</a:t>
                      </a:r>
                      <a:endParaRPr sz="1900" dirty="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extLst>
              <p:ext uri="{D42A27DB-BD31-4B8C-83A1-F6EECF244321}">
                <p14:modId xmlns:p14="http://schemas.microsoft.com/office/powerpoint/2010/main" val="304815745"/>
              </p:ext>
            </p:extLst>
          </p:nvPr>
        </p:nvGraphicFramePr>
        <p:xfrm>
          <a:off x="1988820" y="3335174"/>
          <a:ext cx="5326380" cy="2667070"/>
        </p:xfrm>
        <a:graphic>
          <a:graphicData uri="http://schemas.openxmlformats.org/drawingml/2006/table">
            <a:tbl>
              <a:tblPr firstRow="1" bandRow="1">
                <a:tableStyleId>{08FB837D-C827-4EFA-A057-4D05807E0F7C}</a:tableStyleId>
              </a:tblPr>
              <a:tblGrid>
                <a:gridCol w="2663190">
                  <a:extLst>
                    <a:ext uri="{9D8B030D-6E8A-4147-A177-3AD203B41FA5}">
                      <a16:colId xmlns:a16="http://schemas.microsoft.com/office/drawing/2014/main" val="20000"/>
                    </a:ext>
                  </a:extLst>
                </a:gridCol>
                <a:gridCol w="266319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dirty="0"/>
                        <a:t>1 Micromort</a:t>
                      </a:r>
                      <a:endParaRPr sz="1900" dirty="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dirty="0"/>
                        <a:t>17 miles</a:t>
                      </a:r>
                      <a:endParaRPr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dirty="0"/>
                        <a:t>6 miles</a:t>
                      </a:r>
                      <a:endParaRPr dirty="0"/>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5"/>
            <a:ext cx="2381250" cy="1955939"/>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grpSp>
        <p:nvGrpSpPr>
          <p:cNvPr id="2" name="Group 1">
            <a:extLst>
              <a:ext uri="{FF2B5EF4-FFF2-40B4-BE49-F238E27FC236}">
                <a16:creationId xmlns:a16="http://schemas.microsoft.com/office/drawing/2014/main" id="{D36F59E3-4092-3078-855B-FC9156519F19}"/>
              </a:ext>
            </a:extLst>
          </p:cNvPr>
          <p:cNvGrpSpPr/>
          <p:nvPr/>
        </p:nvGrpSpPr>
        <p:grpSpPr>
          <a:xfrm>
            <a:off x="2781300" y="4819650"/>
            <a:ext cx="7029450" cy="1600200"/>
            <a:chOff x="2781300" y="5071110"/>
            <a:chExt cx="7029450" cy="1600200"/>
          </a:xfrm>
        </p:grpSpPr>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07111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2831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dirty="0">
                    <a:solidFill>
                      <a:srgbClr val="C00000"/>
                    </a:solidFill>
                    <a:latin typeface="Calibri"/>
                    <a:ea typeface="Calibri"/>
                    <a:cs typeface="Calibri"/>
                    <a:sym typeface="Calibri"/>
                  </a:rPr>
                  <a:t>Pay $50</a:t>
                </a:r>
                <a:endParaRPr dirty="0"/>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7524750" y="1303734"/>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7524750" y="3668473"/>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dirty="0"/>
              <a:t>Money </a:t>
            </a:r>
            <a:r>
              <a:rPr lang="en-US" sz="2200" b="1" dirty="0"/>
              <a:t>does not</a:t>
            </a:r>
            <a:r>
              <a:rPr lang="en-US" sz="2200" dirty="0">
                <a:solidFill>
                  <a:srgbClr val="CC0000"/>
                </a:solidFill>
              </a:rPr>
              <a:t> </a:t>
            </a:r>
            <a:r>
              <a:rPr lang="en-US" sz="2200" dirty="0"/>
              <a:t>behave as a utility function, but we can talk about the utility of having money (or being in debt)</a:t>
            </a:r>
            <a:endParaRPr dirty="0"/>
          </a:p>
          <a:p>
            <a:pPr marL="342882" lvl="0" indent="-342882" algn="l" rtl="0">
              <a:spcBef>
                <a:spcPts val="440"/>
              </a:spcBef>
              <a:spcAft>
                <a:spcPts val="0"/>
              </a:spcAft>
              <a:buSzPts val="2200"/>
              <a:buChar char="▪"/>
            </a:pPr>
            <a:r>
              <a:rPr lang="en-US" sz="2200" dirty="0"/>
              <a:t>Given a lottery L = [p, $X; (1-p), $Y]</a:t>
            </a:r>
            <a:endParaRPr dirty="0"/>
          </a:p>
          <a:p>
            <a:pPr marL="742913" lvl="1" indent="-285736" algn="l" rtl="0">
              <a:spcBef>
                <a:spcPts val="440"/>
              </a:spcBef>
              <a:spcAft>
                <a:spcPts val="0"/>
              </a:spcAft>
              <a:buSzPts val="2200"/>
              <a:buChar char="▪"/>
            </a:pPr>
            <a:r>
              <a:rPr lang="en-US" sz="2200" dirty="0"/>
              <a:t>The </a:t>
            </a:r>
            <a:r>
              <a:rPr lang="en-US" sz="2200" dirty="0">
                <a:solidFill>
                  <a:srgbClr val="CC0000"/>
                </a:solidFill>
              </a:rPr>
              <a:t>expected monetary value </a:t>
            </a:r>
            <a:r>
              <a:rPr lang="en-US" sz="2200" dirty="0"/>
              <a:t>EMV(L) is p*X + (1-p)*Y</a:t>
            </a:r>
            <a:endParaRPr dirty="0"/>
          </a:p>
          <a:p>
            <a:pPr marL="742913" lvl="1" indent="-285736" algn="l" rtl="0">
              <a:spcBef>
                <a:spcPts val="440"/>
              </a:spcBef>
              <a:spcAft>
                <a:spcPts val="0"/>
              </a:spcAft>
              <a:buSzPts val="2200"/>
              <a:buChar char="▪"/>
            </a:pPr>
            <a:r>
              <a:rPr lang="en-US" sz="2200" dirty="0"/>
              <a:t>U(L) = p*U($X) + (1-p)*U($Y)</a:t>
            </a:r>
            <a:endParaRPr dirty="0"/>
          </a:p>
          <a:p>
            <a:pPr marL="742913" lvl="1" indent="-285736" algn="l" rtl="0">
              <a:spcBef>
                <a:spcPts val="440"/>
              </a:spcBef>
              <a:spcAft>
                <a:spcPts val="0"/>
              </a:spcAft>
              <a:buSzPts val="2200"/>
              <a:buChar char="▪"/>
            </a:pPr>
            <a:r>
              <a:rPr lang="en-US" sz="2200" dirty="0"/>
              <a:t>Typically, U(L) &lt; U( EMV(L) )</a:t>
            </a:r>
            <a:endParaRPr dirty="0"/>
          </a:p>
          <a:p>
            <a:pPr marL="742913" lvl="1" indent="-285736" algn="l" rtl="0">
              <a:spcBef>
                <a:spcPts val="440"/>
              </a:spcBef>
              <a:spcAft>
                <a:spcPts val="0"/>
              </a:spcAft>
              <a:buSzPts val="2200"/>
              <a:buChar char="▪"/>
            </a:pPr>
            <a:r>
              <a:rPr lang="en-US" sz="2200" dirty="0"/>
              <a:t>In this sense, people are </a:t>
            </a:r>
            <a:r>
              <a:rPr lang="en-US" sz="2200" dirty="0">
                <a:solidFill>
                  <a:srgbClr val="CC0000"/>
                </a:solidFill>
              </a:rPr>
              <a:t>risk-averse</a:t>
            </a:r>
            <a:endParaRPr dirty="0"/>
          </a:p>
          <a:p>
            <a:pPr marL="742913" lvl="1" indent="-285736" algn="l" rtl="0">
              <a:spcBef>
                <a:spcPts val="440"/>
              </a:spcBef>
              <a:spcAft>
                <a:spcPts val="0"/>
              </a:spcAft>
              <a:buSzPts val="2200"/>
              <a:buChar char="▪"/>
            </a:pPr>
            <a:r>
              <a:rPr lang="en-US" sz="2200" dirty="0"/>
              <a:t>When deep in debt, people are </a:t>
            </a:r>
            <a:r>
              <a:rPr lang="en-US" sz="2200" dirty="0">
                <a:solidFill>
                  <a:srgbClr val="CC0000"/>
                </a:solidFill>
              </a:rPr>
              <a:t>risk-prone</a:t>
            </a:r>
            <a:endParaRPr dirty="0"/>
          </a:p>
          <a:p>
            <a:pPr marL="742913" lvl="1" indent="-146036" algn="l" rtl="0">
              <a:spcBef>
                <a:spcPts val="440"/>
              </a:spcBef>
              <a:spcAft>
                <a:spcPts val="0"/>
              </a:spcAft>
              <a:buSzPts val="2200"/>
              <a:buNone/>
            </a:pPr>
            <a:endParaRPr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674535" y="302349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Markov </a:t>
            </a:r>
            <a:br>
              <a:rPr lang="en-US" dirty="0"/>
            </a:br>
            <a:r>
              <a:rPr lang="en-US" dirty="0"/>
              <a:t>Decision Processes</a:t>
            </a:r>
            <a:br>
              <a:rPr lang="en-US" dirty="0"/>
            </a:br>
            <a:r>
              <a:rPr lang="en-US" dirty="0"/>
              <a:t>part 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5A6E4F5C-8B8E-50FC-DCA1-4EC188E3E7EE}"/>
              </a:ext>
            </a:extLst>
          </p:cNvPr>
          <p:cNvSpPr/>
          <p:nvPr/>
        </p:nvSpPr>
        <p:spPr>
          <a:xfrm>
            <a:off x="7371516" y="251374"/>
            <a:ext cx="4454353" cy="1153220"/>
          </a:xfrm>
          <a:prstGeom prst="wedgeRoundRectCallout">
            <a:avLst>
              <a:gd name="adj1" fmla="val 37672"/>
              <a:gd name="adj2" fmla="val 23957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Remember to print your notes.</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28F39DB9-28C7-4E2E-0009-94E1AD2B58A0}"/>
              </a:ext>
            </a:extLst>
          </p:cNvPr>
          <p:cNvSpPr/>
          <p:nvPr/>
        </p:nvSpPr>
        <p:spPr>
          <a:xfrm>
            <a:off x="5469775" y="1915893"/>
            <a:ext cx="4611485" cy="1602860"/>
          </a:xfrm>
          <a:prstGeom prst="wedgeRoundRectCallout">
            <a:avLst>
              <a:gd name="adj1" fmla="val 55693"/>
              <a:gd name="adj2" fmla="val 6976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If you’ve got an SDS accommodation you can take the exam at the Weingarten Center.</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562254" y="4094929"/>
            <a:ext cx="4118956" cy="1522097"/>
          </a:xfrm>
          <a:prstGeom prst="wedgeRoundRectCallout">
            <a:avLst>
              <a:gd name="adj1" fmla="val 66434"/>
              <a:gd name="adj2" fmla="val -4941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If you’re sick or traveling, please use the Google form to request an alternate exam.</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48053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76899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238" name="Group 237">
            <a:extLst>
              <a:ext uri="{FF2B5EF4-FFF2-40B4-BE49-F238E27FC236}">
                <a16:creationId xmlns:a16="http://schemas.microsoft.com/office/drawing/2014/main" id="{5A9BCE3B-2BC6-08F5-3652-1BBE1B94CA56}"/>
              </a:ext>
            </a:extLst>
          </p:cNvPr>
          <p:cNvGrpSpPr/>
          <p:nvPr/>
        </p:nvGrpSpPr>
        <p:grpSpPr>
          <a:xfrm>
            <a:off x="3073714" y="1931928"/>
            <a:ext cx="5630275" cy="4864312"/>
            <a:chOff x="3073714" y="1931928"/>
            <a:chExt cx="5630275" cy="4864312"/>
          </a:xfrm>
        </p:grpSpPr>
        <p:grpSp>
          <p:nvGrpSpPr>
            <p:cNvPr id="237" name="Group 236">
              <a:extLst>
                <a:ext uri="{FF2B5EF4-FFF2-40B4-BE49-F238E27FC236}">
                  <a16:creationId xmlns:a16="http://schemas.microsoft.com/office/drawing/2014/main" id="{136075C0-C0C0-A358-E05B-E379D180C0AD}"/>
                </a:ext>
              </a:extLst>
            </p:cNvPr>
            <p:cNvGrpSpPr/>
            <p:nvPr/>
          </p:nvGrpSpPr>
          <p:grpSpPr>
            <a:xfrm>
              <a:off x="3287442" y="1931928"/>
              <a:ext cx="5416547" cy="2450270"/>
              <a:chOff x="3287442" y="1931928"/>
              <a:chExt cx="5416547" cy="2450270"/>
            </a:xfrm>
          </p:grpSpPr>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5271980" y="1931928"/>
                <a:ext cx="351768" cy="409636"/>
              </a:xfrm>
              <a:prstGeom prst="rect">
                <a:avLst/>
              </a:prstGeom>
            </p:spPr>
          </p:pic>
          <p:grpSp>
            <p:nvGrpSpPr>
              <p:cNvPr id="192" name="Group 191">
                <a:extLst>
                  <a:ext uri="{FF2B5EF4-FFF2-40B4-BE49-F238E27FC236}">
                    <a16:creationId xmlns:a16="http://schemas.microsoft.com/office/drawing/2014/main" id="{2D8FB368-EB31-C3BA-4700-EC6F8A8D7A40}"/>
                  </a:ext>
                </a:extLst>
              </p:cNvPr>
              <p:cNvGrpSpPr/>
              <p:nvPr/>
            </p:nvGrpSpPr>
            <p:grpSpPr>
              <a:xfrm>
                <a:off x="3287442" y="2318158"/>
                <a:ext cx="5416547" cy="2064040"/>
                <a:chOff x="3287442" y="2318158"/>
                <a:chExt cx="5416547" cy="2064040"/>
              </a:xfrm>
            </p:grpSpPr>
            <p:sp>
              <p:nvSpPr>
                <p:cNvPr id="8" name="Oval 7">
                  <a:extLst>
                    <a:ext uri="{FF2B5EF4-FFF2-40B4-BE49-F238E27FC236}">
                      <a16:creationId xmlns:a16="http://schemas.microsoft.com/office/drawing/2014/main" id="{A3F95759-DDE9-034B-B089-9389409A278A}"/>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cxnSpLocks/>
                  <a:endCxn id="27"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a:endCxn id="56"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cxnSpLocks/>
                  <a:stCxn id="43"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3746555" y="3017870"/>
                  <a:ext cx="351768" cy="409636"/>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32524" y="3057193"/>
                  <a:ext cx="351768" cy="409636"/>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3287442" y="3899459"/>
                  <a:ext cx="351768" cy="409636"/>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3946883" y="3923486"/>
                  <a:ext cx="351768" cy="409636"/>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5192659" y="3922200"/>
                  <a:ext cx="351768" cy="409636"/>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7027594" y="3923486"/>
                  <a:ext cx="351768" cy="409636"/>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4423838" y="3892317"/>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6341494"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5869406" y="3922200"/>
                  <a:ext cx="351768" cy="409636"/>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7516783"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7645802" y="3050622"/>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7936225" y="3664982"/>
                  <a:ext cx="767764" cy="717216"/>
                </a:xfrm>
                <a:prstGeom prst="rect">
                  <a:avLst/>
                </a:prstGeom>
              </p:spPr>
            </p:pic>
          </p:grpSp>
        </p:grpSp>
        <p:grpSp>
          <p:nvGrpSpPr>
            <p:cNvPr id="236" name="Group 235">
              <a:extLst>
                <a:ext uri="{FF2B5EF4-FFF2-40B4-BE49-F238E27FC236}">
                  <a16:creationId xmlns:a16="http://schemas.microsoft.com/office/drawing/2014/main" id="{0AE96FE1-9046-DD8C-A1D1-B3F4787635B7}"/>
                </a:ext>
              </a:extLst>
            </p:cNvPr>
            <p:cNvGrpSpPr/>
            <p:nvPr/>
          </p:nvGrpSpPr>
          <p:grpSpPr>
            <a:xfrm>
              <a:off x="3073714" y="3973980"/>
              <a:ext cx="5047139" cy="2822260"/>
              <a:chOff x="3073714" y="3973980"/>
              <a:chExt cx="5047139" cy="2822260"/>
            </a:xfrm>
          </p:grpSpPr>
          <p:pic>
            <p:nvPicPr>
              <p:cNvPr id="129" name="Picture 128" descr="RacingSubTree.png">
                <a:extLst>
                  <a:ext uri="{FF2B5EF4-FFF2-40B4-BE49-F238E27FC236}">
                    <a16:creationId xmlns:a16="http://schemas.microsoft.com/office/drawing/2014/main" id="{A2C82F77-20A8-A3B0-9A15-6ABCED41B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136" name="Oval 135">
                <a:extLst>
                  <a:ext uri="{FF2B5EF4-FFF2-40B4-BE49-F238E27FC236}">
                    <a16:creationId xmlns:a16="http://schemas.microsoft.com/office/drawing/2014/main" id="{E4877705-C299-B5E3-FF4A-947A3E37B28D}"/>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06F39BF-1FCA-92C8-E846-8C7C5E591A1B}"/>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BB72892-7E2A-0069-8A1C-06C635E1B3D6}"/>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1B40A1A-69F3-6FD8-54FC-728623DDE5C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030392-4A8E-1A82-C58B-2C73431ED588}"/>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205E42B-22DE-A602-7085-037C34CA01FB}"/>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CF10CDD-A973-DC3D-97BC-87DBC3CED2E9}"/>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51DAF01-125E-7B3D-5988-DACE85D2598D}"/>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1AAB6DC-CAA2-C2EE-13E6-EDC5244516A0}"/>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0A1286F-5B70-EB8B-416A-EC394ED05ADE}"/>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50F28E-172C-26AB-F99D-18DF48807380}"/>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C63B077-B265-784F-7E1C-337C4A180609}"/>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12634DC-43F9-882C-C3BC-AEEFC9A72FA2}"/>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B088809-10FA-7758-AB8A-5C11CFAC0CF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624F36B-309D-E5DE-E034-CAD0DDABF0A2}"/>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2074A87-3175-D10F-C1BE-37CDC38C9B63}"/>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70E7222A-4871-0829-AF3B-820B90E5D91C}"/>
                  </a:ext>
                </a:extLst>
              </p:cNvPr>
              <p:cNvPicPr>
                <a:picLocks noChangeAspect="1"/>
              </p:cNvPicPr>
              <p:nvPr/>
            </p:nvPicPr>
            <p:blipFill>
              <a:blip r:embed="rId2"/>
              <a:stretch>
                <a:fillRect/>
              </a:stretch>
            </p:blipFill>
            <p:spPr>
              <a:xfrm rot="1659564">
                <a:off x="3220578" y="5295363"/>
                <a:ext cx="147744" cy="172049"/>
              </a:xfrm>
              <a:prstGeom prst="rect">
                <a:avLst/>
              </a:prstGeom>
            </p:spPr>
          </p:pic>
          <p:pic>
            <p:nvPicPr>
              <p:cNvPr id="169" name="Picture 168">
                <a:extLst>
                  <a:ext uri="{FF2B5EF4-FFF2-40B4-BE49-F238E27FC236}">
                    <a16:creationId xmlns:a16="http://schemas.microsoft.com/office/drawing/2014/main" id="{CB5845EC-07EC-FA57-08A1-9F3594FB2667}"/>
                  </a:ext>
                </a:extLst>
              </p:cNvPr>
              <p:cNvPicPr>
                <a:picLocks noChangeAspect="1"/>
              </p:cNvPicPr>
              <p:nvPr/>
            </p:nvPicPr>
            <p:blipFill>
              <a:blip r:embed="rId2"/>
              <a:stretch>
                <a:fillRect/>
              </a:stretch>
            </p:blipFill>
            <p:spPr>
              <a:xfrm rot="1659564">
                <a:off x="3404196" y="5304568"/>
                <a:ext cx="147744" cy="172049"/>
              </a:xfrm>
              <a:prstGeom prst="rect">
                <a:avLst/>
              </a:prstGeom>
            </p:spPr>
          </p:pic>
          <p:sp>
            <p:nvSpPr>
              <p:cNvPr id="170" name="Oval 169">
                <a:extLst>
                  <a:ext uri="{FF2B5EF4-FFF2-40B4-BE49-F238E27FC236}">
                    <a16:creationId xmlns:a16="http://schemas.microsoft.com/office/drawing/2014/main" id="{4A3918C1-5344-0EC5-5471-8DEEE6405E82}"/>
                  </a:ext>
                </a:extLst>
              </p:cNvPr>
              <p:cNvSpPr/>
              <p:nvPr/>
            </p:nvSpPr>
            <p:spPr>
              <a:xfrm rot="17161065">
                <a:off x="3574421" y="5302676"/>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a:extLst>
                  <a:ext uri="{FF2B5EF4-FFF2-40B4-BE49-F238E27FC236}">
                    <a16:creationId xmlns:a16="http://schemas.microsoft.com/office/drawing/2014/main" id="{B3E77E8F-00A5-C953-04DE-304A53D8C252}"/>
                  </a:ext>
                </a:extLst>
              </p:cNvPr>
              <p:cNvPicPr>
                <a:picLocks noChangeAspect="1"/>
              </p:cNvPicPr>
              <p:nvPr/>
            </p:nvPicPr>
            <p:blipFill>
              <a:blip r:embed="rId2"/>
              <a:stretch>
                <a:fillRect/>
              </a:stretch>
            </p:blipFill>
            <p:spPr>
              <a:xfrm rot="1659564">
                <a:off x="3825397" y="5308126"/>
                <a:ext cx="147744" cy="172049"/>
              </a:xfrm>
              <a:prstGeom prst="rect">
                <a:avLst/>
              </a:prstGeom>
            </p:spPr>
          </p:pic>
          <p:pic>
            <p:nvPicPr>
              <p:cNvPr id="172" name="Picture 171">
                <a:extLst>
                  <a:ext uri="{FF2B5EF4-FFF2-40B4-BE49-F238E27FC236}">
                    <a16:creationId xmlns:a16="http://schemas.microsoft.com/office/drawing/2014/main" id="{3F8099C3-C278-8A5C-6A35-62E9BEAA7C74}"/>
                  </a:ext>
                </a:extLst>
              </p:cNvPr>
              <p:cNvPicPr>
                <a:picLocks noChangeAspect="1"/>
              </p:cNvPicPr>
              <p:nvPr/>
            </p:nvPicPr>
            <p:blipFill>
              <a:blip r:embed="rId2"/>
              <a:stretch>
                <a:fillRect/>
              </a:stretch>
            </p:blipFill>
            <p:spPr>
              <a:xfrm rot="1659564">
                <a:off x="4009015" y="5317331"/>
                <a:ext cx="147744" cy="172049"/>
              </a:xfrm>
              <a:prstGeom prst="rect">
                <a:avLst/>
              </a:prstGeom>
            </p:spPr>
          </p:pic>
          <p:sp>
            <p:nvSpPr>
              <p:cNvPr id="173" name="Oval 172">
                <a:extLst>
                  <a:ext uri="{FF2B5EF4-FFF2-40B4-BE49-F238E27FC236}">
                    <a16:creationId xmlns:a16="http://schemas.microsoft.com/office/drawing/2014/main" id="{0B929874-DE35-5CDE-A275-207E6B9AFC17}"/>
                  </a:ext>
                </a:extLst>
              </p:cNvPr>
              <p:cNvSpPr/>
              <p:nvPr/>
            </p:nvSpPr>
            <p:spPr>
              <a:xfrm rot="17161065">
                <a:off x="4179240" y="531543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a:extLst>
                  <a:ext uri="{FF2B5EF4-FFF2-40B4-BE49-F238E27FC236}">
                    <a16:creationId xmlns:a16="http://schemas.microsoft.com/office/drawing/2014/main" id="{93CB3486-06FB-6D63-C5B0-97064F4E13EA}"/>
                  </a:ext>
                </a:extLst>
              </p:cNvPr>
              <p:cNvPicPr>
                <a:picLocks noChangeAspect="1"/>
              </p:cNvPicPr>
              <p:nvPr/>
            </p:nvPicPr>
            <p:blipFill>
              <a:blip r:embed="rId2"/>
              <a:stretch>
                <a:fillRect/>
              </a:stretch>
            </p:blipFill>
            <p:spPr>
              <a:xfrm rot="1659564">
                <a:off x="4374041" y="5302152"/>
                <a:ext cx="147744" cy="172049"/>
              </a:xfrm>
              <a:prstGeom prst="rect">
                <a:avLst/>
              </a:prstGeom>
            </p:spPr>
          </p:pic>
          <p:sp>
            <p:nvSpPr>
              <p:cNvPr id="175" name="Oval 174">
                <a:extLst>
                  <a:ext uri="{FF2B5EF4-FFF2-40B4-BE49-F238E27FC236}">
                    <a16:creationId xmlns:a16="http://schemas.microsoft.com/office/drawing/2014/main" id="{2FEBC2A9-54F4-FB74-5418-A8EB3FB448B7}"/>
                  </a:ext>
                </a:extLst>
              </p:cNvPr>
              <p:cNvSpPr/>
              <p:nvPr/>
            </p:nvSpPr>
            <p:spPr>
              <a:xfrm rot="17161065">
                <a:off x="4518291" y="5300260"/>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DE7C6A82-4EE0-0E3F-A5C5-0DBB5FFAFB0C}"/>
                  </a:ext>
                </a:extLst>
              </p:cNvPr>
              <p:cNvPicPr>
                <a:picLocks noChangeAspect="1"/>
              </p:cNvPicPr>
              <p:nvPr/>
            </p:nvPicPr>
            <p:blipFill>
              <a:blip r:embed="rId4"/>
              <a:stretch>
                <a:fillRect/>
              </a:stretch>
            </p:blipFill>
            <p:spPr>
              <a:xfrm>
                <a:off x="4673934" y="5234982"/>
                <a:ext cx="274997" cy="256892"/>
              </a:xfrm>
              <a:prstGeom prst="rect">
                <a:avLst/>
              </a:prstGeom>
            </p:spPr>
          </p:pic>
          <p:pic>
            <p:nvPicPr>
              <p:cNvPr id="177" name="Picture 176">
                <a:extLst>
                  <a:ext uri="{FF2B5EF4-FFF2-40B4-BE49-F238E27FC236}">
                    <a16:creationId xmlns:a16="http://schemas.microsoft.com/office/drawing/2014/main" id="{94533DAF-8DE0-7DB0-2F21-3227CA2FFADB}"/>
                  </a:ext>
                </a:extLst>
              </p:cNvPr>
              <p:cNvPicPr>
                <a:picLocks noChangeAspect="1"/>
              </p:cNvPicPr>
              <p:nvPr/>
            </p:nvPicPr>
            <p:blipFill>
              <a:blip r:embed="rId2"/>
              <a:stretch>
                <a:fillRect/>
              </a:stretch>
            </p:blipFill>
            <p:spPr>
              <a:xfrm rot="1659564">
                <a:off x="5087153" y="5293195"/>
                <a:ext cx="147744" cy="172049"/>
              </a:xfrm>
              <a:prstGeom prst="rect">
                <a:avLst/>
              </a:prstGeom>
            </p:spPr>
          </p:pic>
          <p:pic>
            <p:nvPicPr>
              <p:cNvPr id="178" name="Picture 177">
                <a:extLst>
                  <a:ext uri="{FF2B5EF4-FFF2-40B4-BE49-F238E27FC236}">
                    <a16:creationId xmlns:a16="http://schemas.microsoft.com/office/drawing/2014/main" id="{5434F422-8DA2-9D80-992C-81768D744EB4}"/>
                  </a:ext>
                </a:extLst>
              </p:cNvPr>
              <p:cNvPicPr>
                <a:picLocks noChangeAspect="1"/>
              </p:cNvPicPr>
              <p:nvPr/>
            </p:nvPicPr>
            <p:blipFill>
              <a:blip r:embed="rId2"/>
              <a:stretch>
                <a:fillRect/>
              </a:stretch>
            </p:blipFill>
            <p:spPr>
              <a:xfrm rot="1659564">
                <a:off x="5270771" y="5302400"/>
                <a:ext cx="147744" cy="172049"/>
              </a:xfrm>
              <a:prstGeom prst="rect">
                <a:avLst/>
              </a:prstGeom>
            </p:spPr>
          </p:pic>
          <p:sp>
            <p:nvSpPr>
              <p:cNvPr id="179" name="Oval 178">
                <a:extLst>
                  <a:ext uri="{FF2B5EF4-FFF2-40B4-BE49-F238E27FC236}">
                    <a16:creationId xmlns:a16="http://schemas.microsoft.com/office/drawing/2014/main" id="{2F7ADACF-43DD-F11C-090D-B2BBA19B9BCE}"/>
                  </a:ext>
                </a:extLst>
              </p:cNvPr>
              <p:cNvSpPr/>
              <p:nvPr/>
            </p:nvSpPr>
            <p:spPr>
              <a:xfrm rot="17161065">
                <a:off x="5440996" y="5300508"/>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79">
                <a:extLst>
                  <a:ext uri="{FF2B5EF4-FFF2-40B4-BE49-F238E27FC236}">
                    <a16:creationId xmlns:a16="http://schemas.microsoft.com/office/drawing/2014/main" id="{70E8DF74-13E5-D8FD-D15D-C70C64058D79}"/>
                  </a:ext>
                </a:extLst>
              </p:cNvPr>
              <p:cNvPicPr>
                <a:picLocks noChangeAspect="1"/>
              </p:cNvPicPr>
              <p:nvPr/>
            </p:nvPicPr>
            <p:blipFill>
              <a:blip r:embed="rId2"/>
              <a:stretch>
                <a:fillRect/>
              </a:stretch>
            </p:blipFill>
            <p:spPr>
              <a:xfrm rot="1659564">
                <a:off x="5724576" y="5295364"/>
                <a:ext cx="147744" cy="172049"/>
              </a:xfrm>
              <a:prstGeom prst="rect">
                <a:avLst/>
              </a:prstGeom>
            </p:spPr>
          </p:pic>
          <p:pic>
            <p:nvPicPr>
              <p:cNvPr id="181" name="Picture 180">
                <a:extLst>
                  <a:ext uri="{FF2B5EF4-FFF2-40B4-BE49-F238E27FC236}">
                    <a16:creationId xmlns:a16="http://schemas.microsoft.com/office/drawing/2014/main" id="{8B0C1CE8-3CD7-6788-D654-01259BD661D8}"/>
                  </a:ext>
                </a:extLst>
              </p:cNvPr>
              <p:cNvPicPr>
                <a:picLocks noChangeAspect="1"/>
              </p:cNvPicPr>
              <p:nvPr/>
            </p:nvPicPr>
            <p:blipFill>
              <a:blip r:embed="rId2"/>
              <a:stretch>
                <a:fillRect/>
              </a:stretch>
            </p:blipFill>
            <p:spPr>
              <a:xfrm rot="1659564">
                <a:off x="5908194" y="5304569"/>
                <a:ext cx="147744" cy="172049"/>
              </a:xfrm>
              <a:prstGeom prst="rect">
                <a:avLst/>
              </a:prstGeom>
            </p:spPr>
          </p:pic>
          <p:sp>
            <p:nvSpPr>
              <p:cNvPr id="182" name="Oval 181">
                <a:extLst>
                  <a:ext uri="{FF2B5EF4-FFF2-40B4-BE49-F238E27FC236}">
                    <a16:creationId xmlns:a16="http://schemas.microsoft.com/office/drawing/2014/main" id="{4A7259D6-7ADF-8C37-2E8F-8D5C64A95F55}"/>
                  </a:ext>
                </a:extLst>
              </p:cNvPr>
              <p:cNvSpPr/>
              <p:nvPr/>
            </p:nvSpPr>
            <p:spPr>
              <a:xfrm rot="17161065">
                <a:off x="6078419" y="5302677"/>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C71EF7EB-B911-0579-EFCD-198E268ED16E}"/>
                  </a:ext>
                </a:extLst>
              </p:cNvPr>
              <p:cNvPicPr>
                <a:picLocks noChangeAspect="1"/>
              </p:cNvPicPr>
              <p:nvPr/>
            </p:nvPicPr>
            <p:blipFill>
              <a:blip r:embed="rId2"/>
              <a:stretch>
                <a:fillRect/>
              </a:stretch>
            </p:blipFill>
            <p:spPr>
              <a:xfrm rot="1659564">
                <a:off x="6285947" y="5298823"/>
                <a:ext cx="147744" cy="172049"/>
              </a:xfrm>
              <a:prstGeom prst="rect">
                <a:avLst/>
              </a:prstGeom>
            </p:spPr>
          </p:pic>
          <p:sp>
            <p:nvSpPr>
              <p:cNvPr id="184" name="Oval 183">
                <a:extLst>
                  <a:ext uri="{FF2B5EF4-FFF2-40B4-BE49-F238E27FC236}">
                    <a16:creationId xmlns:a16="http://schemas.microsoft.com/office/drawing/2014/main" id="{59D34582-8504-F1BE-CEED-574A5163EA2E}"/>
                  </a:ext>
                </a:extLst>
              </p:cNvPr>
              <p:cNvSpPr/>
              <p:nvPr/>
            </p:nvSpPr>
            <p:spPr>
              <a:xfrm rot="17161065">
                <a:off x="6430197" y="5296931"/>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6B63243C-5D8B-028C-5364-85115B80B428}"/>
                  </a:ext>
                </a:extLst>
              </p:cNvPr>
              <p:cNvPicPr>
                <a:picLocks noChangeAspect="1"/>
              </p:cNvPicPr>
              <p:nvPr/>
            </p:nvPicPr>
            <p:blipFill>
              <a:blip r:embed="rId4"/>
              <a:stretch>
                <a:fillRect/>
              </a:stretch>
            </p:blipFill>
            <p:spPr>
              <a:xfrm>
                <a:off x="6585840" y="5231653"/>
                <a:ext cx="274997" cy="256892"/>
              </a:xfrm>
              <a:prstGeom prst="rect">
                <a:avLst/>
              </a:prstGeom>
            </p:spPr>
          </p:pic>
          <p:pic>
            <p:nvPicPr>
              <p:cNvPr id="186" name="Picture 185">
                <a:extLst>
                  <a:ext uri="{FF2B5EF4-FFF2-40B4-BE49-F238E27FC236}">
                    <a16:creationId xmlns:a16="http://schemas.microsoft.com/office/drawing/2014/main" id="{C198F308-7727-C124-8BC1-ED43318B283D}"/>
                  </a:ext>
                </a:extLst>
              </p:cNvPr>
              <p:cNvPicPr>
                <a:picLocks noChangeAspect="1"/>
              </p:cNvPicPr>
              <p:nvPr/>
            </p:nvPicPr>
            <p:blipFill>
              <a:blip r:embed="rId2"/>
              <a:stretch>
                <a:fillRect/>
              </a:stretch>
            </p:blipFill>
            <p:spPr>
              <a:xfrm rot="1659564">
                <a:off x="6934024" y="5289606"/>
                <a:ext cx="147744" cy="172049"/>
              </a:xfrm>
              <a:prstGeom prst="rect">
                <a:avLst/>
              </a:prstGeom>
            </p:spPr>
          </p:pic>
          <p:pic>
            <p:nvPicPr>
              <p:cNvPr id="187" name="Picture 186">
                <a:extLst>
                  <a:ext uri="{FF2B5EF4-FFF2-40B4-BE49-F238E27FC236}">
                    <a16:creationId xmlns:a16="http://schemas.microsoft.com/office/drawing/2014/main" id="{8323BADA-E3D9-2BD2-75A3-F1A1099AB699}"/>
                  </a:ext>
                </a:extLst>
              </p:cNvPr>
              <p:cNvPicPr>
                <a:picLocks noChangeAspect="1"/>
              </p:cNvPicPr>
              <p:nvPr/>
            </p:nvPicPr>
            <p:blipFill>
              <a:blip r:embed="rId2"/>
              <a:stretch>
                <a:fillRect/>
              </a:stretch>
            </p:blipFill>
            <p:spPr>
              <a:xfrm rot="1659564">
                <a:off x="7117642" y="5298811"/>
                <a:ext cx="147744" cy="172049"/>
              </a:xfrm>
              <a:prstGeom prst="rect">
                <a:avLst/>
              </a:prstGeom>
            </p:spPr>
          </p:pic>
          <p:sp>
            <p:nvSpPr>
              <p:cNvPr id="188" name="Oval 187">
                <a:extLst>
                  <a:ext uri="{FF2B5EF4-FFF2-40B4-BE49-F238E27FC236}">
                    <a16:creationId xmlns:a16="http://schemas.microsoft.com/office/drawing/2014/main" id="{707ADB3E-BD36-34B9-D3E8-700CD7736C08}"/>
                  </a:ext>
                </a:extLst>
              </p:cNvPr>
              <p:cNvSpPr/>
              <p:nvPr/>
            </p:nvSpPr>
            <p:spPr>
              <a:xfrm rot="17161065">
                <a:off x="7287867" y="529691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3EAFBF63-A504-FEEB-7B4F-7C992F196713}"/>
                  </a:ext>
                </a:extLst>
              </p:cNvPr>
              <p:cNvPicPr>
                <a:picLocks noChangeAspect="1"/>
              </p:cNvPicPr>
              <p:nvPr/>
            </p:nvPicPr>
            <p:blipFill>
              <a:blip r:embed="rId2"/>
              <a:stretch>
                <a:fillRect/>
              </a:stretch>
            </p:blipFill>
            <p:spPr>
              <a:xfrm rot="1659564">
                <a:off x="7530316" y="5305494"/>
                <a:ext cx="147744" cy="172049"/>
              </a:xfrm>
              <a:prstGeom prst="rect">
                <a:avLst/>
              </a:prstGeom>
            </p:spPr>
          </p:pic>
          <p:sp>
            <p:nvSpPr>
              <p:cNvPr id="190" name="Oval 189">
                <a:extLst>
                  <a:ext uri="{FF2B5EF4-FFF2-40B4-BE49-F238E27FC236}">
                    <a16:creationId xmlns:a16="http://schemas.microsoft.com/office/drawing/2014/main" id="{2111ADC6-3783-F12F-E2B5-053F402A49EE}"/>
                  </a:ext>
                </a:extLst>
              </p:cNvPr>
              <p:cNvSpPr/>
              <p:nvPr/>
            </p:nvSpPr>
            <p:spPr>
              <a:xfrm rot="17161065">
                <a:off x="7674566" y="5303602"/>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70C4F9AE-61CC-8465-E556-44D58DB2A97D}"/>
                  </a:ext>
                </a:extLst>
              </p:cNvPr>
              <p:cNvPicPr>
                <a:picLocks noChangeAspect="1"/>
              </p:cNvPicPr>
              <p:nvPr/>
            </p:nvPicPr>
            <p:blipFill>
              <a:blip r:embed="rId4"/>
              <a:stretch>
                <a:fillRect/>
              </a:stretch>
            </p:blipFill>
            <p:spPr>
              <a:xfrm>
                <a:off x="7830209" y="5238324"/>
                <a:ext cx="274997" cy="256892"/>
              </a:xfrm>
              <a:prstGeom prst="rect">
                <a:avLst/>
              </a:prstGeom>
            </p:spPr>
          </p:pic>
          <p:sp>
            <p:nvSpPr>
              <p:cNvPr id="194" name="Oval 193">
                <a:extLst>
                  <a:ext uri="{FF2B5EF4-FFF2-40B4-BE49-F238E27FC236}">
                    <a16:creationId xmlns:a16="http://schemas.microsoft.com/office/drawing/2014/main" id="{F1382271-A4C8-72FC-0DA7-56983E028F75}"/>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B48E1956-E260-4E91-1B46-8F141C4405B2}"/>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0599D8A-332B-79B0-A02F-8492A6477489}"/>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00C6ED3-9401-48D8-16B9-0BB8BDF9A8DF}"/>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8535C35-52CB-344E-B125-40EBB0CBA5E5}"/>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FE48675-8D14-D128-72CA-1C936CF21D20}"/>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2F280C4-F005-3715-164A-763B91ACF5FC}"/>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0EDC50F-A21B-E80C-60CB-06688ED493E6}"/>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563B3C9-DDCA-D4B7-7495-D7B408B4B2F0}"/>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A0CC04-D71D-7B23-D815-A3BDCB5B1345}"/>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124131D-BA3B-0564-BD2F-47EDAB9B48B3}"/>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9D48C354-9FD5-8723-606F-331D219D20A8}"/>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1ECF8636-51E3-EB71-253A-D755252BF097}"/>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F63BA79-5FCA-71FE-6390-84E4A5431699}"/>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6673E33-9160-A18F-5068-2D3D45B157F3}"/>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821AB829-D54D-C340-48D9-1A382C46D101}"/>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A98D8EA-39F0-33A5-316B-B77758B68E9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531FD657-8906-086B-980D-0D1A3ADA09A6}"/>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72C22C5-B1DB-9408-F655-3682251A3A22}"/>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C185F62-7766-DE78-8A93-8A93D8B2C035}"/>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A70E930-06AE-593B-1443-AA60149733AD}"/>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71E3C2A-FA9B-37B3-8D72-A5DDC60C22AB}"/>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9CB0681-0D8C-7EE7-8FA8-F7E64D0D75E1}"/>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7423B51-0FD9-D8F4-F195-8B89AB391478}"/>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6F1F159-518D-A68C-99CE-25466A7BE06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203FA35-14C8-D9ED-029A-DB4D98F69D49}"/>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46AED19-4CD0-B32C-5BC3-364AD0E56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453C5B92-2457-2299-C90F-3127E424DE7E}"/>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09A69C3-E7D4-AD5C-99A5-BE296841E7BE}"/>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4A596DD-F7A4-9325-C0CE-C6BFD78B4303}"/>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CA2D94-773A-957B-7307-8C2B223BFAFA}"/>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60E60A08-EAFA-454E-63D8-0E5B937A04F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3FA8FC-279E-450B-353C-7D3E424BB075}"/>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CDEDD2-AE5B-36FC-1680-44D0C551754D}"/>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55CDA93-82F0-2660-442A-4477A4D42F0F}"/>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EAA5F89-6F8C-1649-DB46-D3CB646C7B94}"/>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4A8103B-85DE-F2F7-921B-763501A6FFD3}"/>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65BBE27-3015-4E4E-4EA4-CACD19F8FA52}"/>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4BC89FA-6895-CADD-A463-7B7EC9364874}"/>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3DB5D6D-9708-B6A2-3FE8-1BD8FCD983E0}"/>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494E344-BC38-6B9B-4126-F1FF2E178741}"/>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C9A889C-6F44-C0E1-0722-0370B59080F4}"/>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31568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Hyperdrive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grpSp>
        <p:nvGrpSpPr>
          <p:cNvPr id="407" name="Group 406">
            <a:extLst>
              <a:ext uri="{FF2B5EF4-FFF2-40B4-BE49-F238E27FC236}">
                <a16:creationId xmlns:a16="http://schemas.microsoft.com/office/drawing/2014/main" id="{1144DFC1-BAEA-1E91-5EDB-A9F10EFA99B2}"/>
              </a:ext>
            </a:extLst>
          </p:cNvPr>
          <p:cNvGrpSpPr/>
          <p:nvPr/>
        </p:nvGrpSpPr>
        <p:grpSpPr>
          <a:xfrm>
            <a:off x="5601323" y="1203381"/>
            <a:ext cx="5630275" cy="4864312"/>
            <a:chOff x="3073714" y="1931928"/>
            <a:chExt cx="5630275" cy="4864312"/>
          </a:xfrm>
        </p:grpSpPr>
        <p:grpSp>
          <p:nvGrpSpPr>
            <p:cNvPr id="408" name="Group 407">
              <a:extLst>
                <a:ext uri="{FF2B5EF4-FFF2-40B4-BE49-F238E27FC236}">
                  <a16:creationId xmlns:a16="http://schemas.microsoft.com/office/drawing/2014/main" id="{7EFEE69C-79FA-59F5-ACB9-F64AEE616C58}"/>
                </a:ext>
              </a:extLst>
            </p:cNvPr>
            <p:cNvGrpSpPr/>
            <p:nvPr/>
          </p:nvGrpSpPr>
          <p:grpSpPr>
            <a:xfrm>
              <a:off x="3287442" y="1931928"/>
              <a:ext cx="5416547" cy="2450270"/>
              <a:chOff x="3287442" y="1931928"/>
              <a:chExt cx="5416547" cy="2450270"/>
            </a:xfrm>
          </p:grpSpPr>
          <p:pic>
            <p:nvPicPr>
              <p:cNvPr id="493" name="Picture 492">
                <a:extLst>
                  <a:ext uri="{FF2B5EF4-FFF2-40B4-BE49-F238E27FC236}">
                    <a16:creationId xmlns:a16="http://schemas.microsoft.com/office/drawing/2014/main" id="{2D2E1B19-3690-9B4F-A4C3-6FD6E9D34CCA}"/>
                  </a:ext>
                </a:extLst>
              </p:cNvPr>
              <p:cNvPicPr>
                <a:picLocks noChangeAspect="1"/>
              </p:cNvPicPr>
              <p:nvPr/>
            </p:nvPicPr>
            <p:blipFill>
              <a:blip r:embed="rId3"/>
              <a:stretch>
                <a:fillRect/>
              </a:stretch>
            </p:blipFill>
            <p:spPr>
              <a:xfrm rot="1659564">
                <a:off x="5271980" y="1931928"/>
                <a:ext cx="351768" cy="409636"/>
              </a:xfrm>
              <a:prstGeom prst="rect">
                <a:avLst/>
              </a:prstGeom>
            </p:spPr>
          </p:pic>
          <p:grpSp>
            <p:nvGrpSpPr>
              <p:cNvPr id="494" name="Group 493">
                <a:extLst>
                  <a:ext uri="{FF2B5EF4-FFF2-40B4-BE49-F238E27FC236}">
                    <a16:creationId xmlns:a16="http://schemas.microsoft.com/office/drawing/2014/main" id="{50A77102-6AE5-AD3C-98E1-3BCB328F7C49}"/>
                  </a:ext>
                </a:extLst>
              </p:cNvPr>
              <p:cNvGrpSpPr/>
              <p:nvPr/>
            </p:nvGrpSpPr>
            <p:grpSpPr>
              <a:xfrm>
                <a:off x="3287442" y="2318158"/>
                <a:ext cx="5416547" cy="2064040"/>
                <a:chOff x="3287442" y="2318158"/>
                <a:chExt cx="5416547" cy="2064040"/>
              </a:xfrm>
            </p:grpSpPr>
            <p:sp>
              <p:nvSpPr>
                <p:cNvPr id="495" name="Oval 494">
                  <a:extLst>
                    <a:ext uri="{FF2B5EF4-FFF2-40B4-BE49-F238E27FC236}">
                      <a16:creationId xmlns:a16="http://schemas.microsoft.com/office/drawing/2014/main" id="{03921564-0152-8232-75A9-4FB0B1DC8413}"/>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B78799DC-7340-F673-D6A3-B7C98BDB6C1B}"/>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7" name="Straight Arrow Connector 496">
                  <a:extLst>
                    <a:ext uri="{FF2B5EF4-FFF2-40B4-BE49-F238E27FC236}">
                      <a16:creationId xmlns:a16="http://schemas.microsoft.com/office/drawing/2014/main" id="{2B9D3E41-DA77-FAEA-9085-F31BC8839D25}"/>
                    </a:ext>
                  </a:extLst>
                </p:cNvPr>
                <p:cNvCxnSpPr>
                  <a:cxnSpLocks/>
                  <a:stCxn id="493" idx="2"/>
                  <a:endCxn id="496"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E9101DE1-A29F-3D14-F392-95FD06E5D6FE}"/>
                    </a:ext>
                  </a:extLst>
                </p:cNvPr>
                <p:cNvCxnSpPr>
                  <a:cxnSpLocks/>
                  <a:stCxn id="493" idx="2"/>
                  <a:endCxn id="495"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217801CC-8FA1-0335-3883-04D647AF9851}"/>
                    </a:ext>
                  </a:extLst>
                </p:cNvPr>
                <p:cNvCxnSpPr>
                  <a:cxnSpLocks/>
                  <a:stCxn id="496"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0" name="Straight Arrow Connector 499">
                  <a:extLst>
                    <a:ext uri="{FF2B5EF4-FFF2-40B4-BE49-F238E27FC236}">
                      <a16:creationId xmlns:a16="http://schemas.microsoft.com/office/drawing/2014/main" id="{A90492DA-AE7D-4425-B471-76E7A5D02DF6}"/>
                    </a:ext>
                  </a:extLst>
                </p:cNvPr>
                <p:cNvCxnSpPr>
                  <a:cxnSpLocks/>
                  <a:stCxn id="496"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ED03CFB9-1127-2AF1-6033-976F42EEC863}"/>
                    </a:ext>
                  </a:extLst>
                </p:cNvPr>
                <p:cNvCxnSpPr>
                  <a:cxnSpLocks/>
                  <a:stCxn id="495"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5D5DD76-992A-8CE3-E7BE-389523D216D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0E7D4549-56D0-AAF8-1D60-49137D86DE7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4" name="Straight Arrow Connector 503">
                  <a:extLst>
                    <a:ext uri="{FF2B5EF4-FFF2-40B4-BE49-F238E27FC236}">
                      <a16:creationId xmlns:a16="http://schemas.microsoft.com/office/drawing/2014/main" id="{0CCC560E-AFE3-27A2-3335-8C70DD005B21}"/>
                    </a:ext>
                  </a:extLst>
                </p:cNvPr>
                <p:cNvCxnSpPr>
                  <a:cxnSpLocks/>
                  <a:endCxn id="503"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46DCAD6-0F52-F4BA-121C-AD2AEADC0906}"/>
                    </a:ext>
                  </a:extLst>
                </p:cNvPr>
                <p:cNvCxnSpPr>
                  <a:cxnSpLocks/>
                  <a:endCxn id="502"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80F9BE8C-A3D4-9BCF-8BD0-FDEBE22AD09A}"/>
                    </a:ext>
                  </a:extLst>
                </p:cNvPr>
                <p:cNvCxnSpPr>
                  <a:cxnSpLocks/>
                  <a:stCxn id="503"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A0EE2432-EF45-D9D2-1AB2-CBC739D5DA9F}"/>
                    </a:ext>
                  </a:extLst>
                </p:cNvPr>
                <p:cNvCxnSpPr>
                  <a:cxnSpLocks/>
                  <a:stCxn id="503"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0CC3EA-17F6-83F7-CC97-FE4A486066D4}"/>
                    </a:ext>
                  </a:extLst>
                </p:cNvPr>
                <p:cNvCxnSpPr>
                  <a:cxnSpLocks/>
                  <a:stCxn id="502"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9" name="Oval 508">
                  <a:extLst>
                    <a:ext uri="{FF2B5EF4-FFF2-40B4-BE49-F238E27FC236}">
                      <a16:creationId xmlns:a16="http://schemas.microsoft.com/office/drawing/2014/main" id="{59D92DF4-46E4-0D3B-8495-2BCAED787EDE}"/>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0" name="Straight Arrow Connector 509">
                  <a:extLst>
                    <a:ext uri="{FF2B5EF4-FFF2-40B4-BE49-F238E27FC236}">
                      <a16:creationId xmlns:a16="http://schemas.microsoft.com/office/drawing/2014/main" id="{FB144310-70E3-27B1-3BC0-3DE500105E77}"/>
                    </a:ext>
                  </a:extLst>
                </p:cNvPr>
                <p:cNvCxnSpPr>
                  <a:cxnSpLocks/>
                  <a:endCxn id="509"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C04D5E86-8ACC-D5CE-3577-F90B7A644C81}"/>
                    </a:ext>
                  </a:extLst>
                </p:cNvPr>
                <p:cNvCxnSpPr>
                  <a:cxnSpLocks/>
                  <a:stCxn id="509"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1852C573-BC66-FF7E-D38C-0E5E4F75F51F}"/>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 name="Straight Arrow Connector 512">
                  <a:extLst>
                    <a:ext uri="{FF2B5EF4-FFF2-40B4-BE49-F238E27FC236}">
                      <a16:creationId xmlns:a16="http://schemas.microsoft.com/office/drawing/2014/main" id="{AC4F9229-9438-6EA5-3893-6B83B4B29BC3}"/>
                    </a:ext>
                  </a:extLst>
                </p:cNvPr>
                <p:cNvCxnSpPr>
                  <a:cxnSpLocks/>
                  <a:endCxn id="51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AD9B5D72-69C5-6F09-546D-1B3DCE68921F}"/>
                    </a:ext>
                  </a:extLst>
                </p:cNvPr>
                <p:cNvCxnSpPr>
                  <a:cxnSpLocks/>
                  <a:stCxn id="51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8DA2713-4D2E-EB55-C7F9-3C34A0BEAAF4}"/>
                    </a:ext>
                  </a:extLst>
                </p:cNvPr>
                <p:cNvCxnSpPr>
                  <a:cxnSpLocks/>
                  <a:stCxn id="51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6" name="Oval 515">
                  <a:extLst>
                    <a:ext uri="{FF2B5EF4-FFF2-40B4-BE49-F238E27FC236}">
                      <a16:creationId xmlns:a16="http://schemas.microsoft.com/office/drawing/2014/main" id="{A4F944B8-E936-CE9C-177D-A60344C0A2A3}"/>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7" name="Straight Arrow Connector 516">
                  <a:extLst>
                    <a:ext uri="{FF2B5EF4-FFF2-40B4-BE49-F238E27FC236}">
                      <a16:creationId xmlns:a16="http://schemas.microsoft.com/office/drawing/2014/main" id="{11A5F59A-21AD-BB77-0FEA-4FDFFA99F61B}"/>
                    </a:ext>
                  </a:extLst>
                </p:cNvPr>
                <p:cNvCxnSpPr>
                  <a:cxnSpLocks/>
                  <a:endCxn id="516"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CBFF7872-5E1A-DF7A-522B-E346B58150EA}"/>
                    </a:ext>
                  </a:extLst>
                </p:cNvPr>
                <p:cNvCxnSpPr>
                  <a:cxnSpLocks/>
                  <a:stCxn id="516"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B1CBA945-2175-1E81-1896-74F26563D42E}"/>
                    </a:ext>
                  </a:extLst>
                </p:cNvPr>
                <p:cNvCxnSpPr>
                  <a:cxnSpLocks/>
                  <a:stCxn id="516" idx="4"/>
                  <a:endCxn id="532"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447E7144-4C01-59CB-AF2B-7F3DB55C9CC7}"/>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1" name="Straight Arrow Connector 520">
                  <a:extLst>
                    <a:ext uri="{FF2B5EF4-FFF2-40B4-BE49-F238E27FC236}">
                      <a16:creationId xmlns:a16="http://schemas.microsoft.com/office/drawing/2014/main" id="{8723558F-891F-1F01-F290-52710244E271}"/>
                    </a:ext>
                  </a:extLst>
                </p:cNvPr>
                <p:cNvCxnSpPr>
                  <a:cxnSpLocks/>
                  <a:endCxn id="520"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C050AC9C-D165-DA90-719F-B6A7F33297A8}"/>
                    </a:ext>
                  </a:extLst>
                </p:cNvPr>
                <p:cNvCxnSpPr>
                  <a:cxnSpLocks/>
                  <a:stCxn id="520"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523" name="Picture 522">
                  <a:extLst>
                    <a:ext uri="{FF2B5EF4-FFF2-40B4-BE49-F238E27FC236}">
                      <a16:creationId xmlns:a16="http://schemas.microsoft.com/office/drawing/2014/main" id="{7645A805-9B49-C255-F760-A475BC1E50D2}"/>
                    </a:ext>
                  </a:extLst>
                </p:cNvPr>
                <p:cNvPicPr>
                  <a:picLocks noChangeAspect="1"/>
                </p:cNvPicPr>
                <p:nvPr/>
              </p:nvPicPr>
              <p:blipFill>
                <a:blip r:embed="rId3"/>
                <a:stretch>
                  <a:fillRect/>
                </a:stretch>
              </p:blipFill>
              <p:spPr>
                <a:xfrm rot="1659564">
                  <a:off x="3746555" y="3017870"/>
                  <a:ext cx="351768" cy="409636"/>
                </a:xfrm>
                <a:prstGeom prst="rect">
                  <a:avLst/>
                </a:prstGeom>
              </p:spPr>
            </p:pic>
            <p:pic>
              <p:nvPicPr>
                <p:cNvPr id="524" name="Picture 523">
                  <a:extLst>
                    <a:ext uri="{FF2B5EF4-FFF2-40B4-BE49-F238E27FC236}">
                      <a16:creationId xmlns:a16="http://schemas.microsoft.com/office/drawing/2014/main" id="{21053007-7FE9-3A7E-E66D-B0C240265463}"/>
                    </a:ext>
                  </a:extLst>
                </p:cNvPr>
                <p:cNvPicPr>
                  <a:picLocks noChangeAspect="1"/>
                </p:cNvPicPr>
                <p:nvPr/>
              </p:nvPicPr>
              <p:blipFill>
                <a:blip r:embed="rId3"/>
                <a:stretch>
                  <a:fillRect/>
                </a:stretch>
              </p:blipFill>
              <p:spPr>
                <a:xfrm rot="1659564">
                  <a:off x="5732524" y="3057193"/>
                  <a:ext cx="351768" cy="409636"/>
                </a:xfrm>
                <a:prstGeom prst="rect">
                  <a:avLst/>
                </a:prstGeom>
              </p:spPr>
            </p:pic>
            <p:pic>
              <p:nvPicPr>
                <p:cNvPr id="525" name="Picture 524">
                  <a:extLst>
                    <a:ext uri="{FF2B5EF4-FFF2-40B4-BE49-F238E27FC236}">
                      <a16:creationId xmlns:a16="http://schemas.microsoft.com/office/drawing/2014/main" id="{45F5F007-5220-09B8-B969-E998A9E5D52C}"/>
                    </a:ext>
                  </a:extLst>
                </p:cNvPr>
                <p:cNvPicPr>
                  <a:picLocks noChangeAspect="1"/>
                </p:cNvPicPr>
                <p:nvPr/>
              </p:nvPicPr>
              <p:blipFill>
                <a:blip r:embed="rId3"/>
                <a:stretch>
                  <a:fillRect/>
                </a:stretch>
              </p:blipFill>
              <p:spPr>
                <a:xfrm rot="1659564">
                  <a:off x="3287442" y="3899459"/>
                  <a:ext cx="351768" cy="409636"/>
                </a:xfrm>
                <a:prstGeom prst="rect">
                  <a:avLst/>
                </a:prstGeom>
              </p:spPr>
            </p:pic>
            <p:pic>
              <p:nvPicPr>
                <p:cNvPr id="526" name="Picture 525">
                  <a:extLst>
                    <a:ext uri="{FF2B5EF4-FFF2-40B4-BE49-F238E27FC236}">
                      <a16:creationId xmlns:a16="http://schemas.microsoft.com/office/drawing/2014/main" id="{AE5C0231-8613-3A52-766C-043399837CBA}"/>
                    </a:ext>
                  </a:extLst>
                </p:cNvPr>
                <p:cNvPicPr>
                  <a:picLocks noChangeAspect="1"/>
                </p:cNvPicPr>
                <p:nvPr/>
              </p:nvPicPr>
              <p:blipFill>
                <a:blip r:embed="rId3"/>
                <a:stretch>
                  <a:fillRect/>
                </a:stretch>
              </p:blipFill>
              <p:spPr>
                <a:xfrm rot="1659564">
                  <a:off x="3946883" y="3923486"/>
                  <a:ext cx="351768" cy="409636"/>
                </a:xfrm>
                <a:prstGeom prst="rect">
                  <a:avLst/>
                </a:prstGeom>
              </p:spPr>
            </p:pic>
            <p:pic>
              <p:nvPicPr>
                <p:cNvPr id="527" name="Picture 526">
                  <a:extLst>
                    <a:ext uri="{FF2B5EF4-FFF2-40B4-BE49-F238E27FC236}">
                      <a16:creationId xmlns:a16="http://schemas.microsoft.com/office/drawing/2014/main" id="{FAB78793-3BA5-8E35-D101-6E60AC0C6220}"/>
                    </a:ext>
                  </a:extLst>
                </p:cNvPr>
                <p:cNvPicPr>
                  <a:picLocks noChangeAspect="1"/>
                </p:cNvPicPr>
                <p:nvPr/>
              </p:nvPicPr>
              <p:blipFill>
                <a:blip r:embed="rId3"/>
                <a:stretch>
                  <a:fillRect/>
                </a:stretch>
              </p:blipFill>
              <p:spPr>
                <a:xfrm rot="1659564">
                  <a:off x="5192659" y="3922200"/>
                  <a:ext cx="351768" cy="409636"/>
                </a:xfrm>
                <a:prstGeom prst="rect">
                  <a:avLst/>
                </a:prstGeom>
              </p:spPr>
            </p:pic>
            <p:pic>
              <p:nvPicPr>
                <p:cNvPr id="528" name="Picture 527">
                  <a:extLst>
                    <a:ext uri="{FF2B5EF4-FFF2-40B4-BE49-F238E27FC236}">
                      <a16:creationId xmlns:a16="http://schemas.microsoft.com/office/drawing/2014/main" id="{AEA3DC15-99CA-CB4F-A659-5CB3FA674E01}"/>
                    </a:ext>
                  </a:extLst>
                </p:cNvPr>
                <p:cNvPicPr>
                  <a:picLocks noChangeAspect="1"/>
                </p:cNvPicPr>
                <p:nvPr/>
              </p:nvPicPr>
              <p:blipFill>
                <a:blip r:embed="rId3"/>
                <a:stretch>
                  <a:fillRect/>
                </a:stretch>
              </p:blipFill>
              <p:spPr>
                <a:xfrm rot="1659564">
                  <a:off x="7027594" y="3923486"/>
                  <a:ext cx="351768" cy="409636"/>
                </a:xfrm>
                <a:prstGeom prst="rect">
                  <a:avLst/>
                </a:prstGeom>
              </p:spPr>
            </p:pic>
            <p:sp>
              <p:nvSpPr>
                <p:cNvPr id="529" name="Oval 528">
                  <a:extLst>
                    <a:ext uri="{FF2B5EF4-FFF2-40B4-BE49-F238E27FC236}">
                      <a16:creationId xmlns:a16="http://schemas.microsoft.com/office/drawing/2014/main" id="{01DA1023-D3B1-50AA-1C02-E2DF518426D1}"/>
                    </a:ext>
                  </a:extLst>
                </p:cNvPr>
                <p:cNvSpPr/>
                <p:nvPr/>
              </p:nvSpPr>
              <p:spPr>
                <a:xfrm rot="17161065">
                  <a:off x="4423838" y="3892317"/>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4984323-7B4B-0E21-886E-7535BCA7445B}"/>
                    </a:ext>
                  </a:extLst>
                </p:cNvPr>
                <p:cNvSpPr/>
                <p:nvPr/>
              </p:nvSpPr>
              <p:spPr>
                <a:xfrm rot="17161065">
                  <a:off x="6341494"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530">
                  <a:extLst>
                    <a:ext uri="{FF2B5EF4-FFF2-40B4-BE49-F238E27FC236}">
                      <a16:creationId xmlns:a16="http://schemas.microsoft.com/office/drawing/2014/main" id="{08562DB1-F9AF-3B99-6D59-FDB858ED1F93}"/>
                    </a:ext>
                  </a:extLst>
                </p:cNvPr>
                <p:cNvPicPr>
                  <a:picLocks noChangeAspect="1"/>
                </p:cNvPicPr>
                <p:nvPr/>
              </p:nvPicPr>
              <p:blipFill>
                <a:blip r:embed="rId3"/>
                <a:stretch>
                  <a:fillRect/>
                </a:stretch>
              </p:blipFill>
              <p:spPr>
                <a:xfrm rot="1659564">
                  <a:off x="5869406" y="3922200"/>
                  <a:ext cx="351768" cy="409636"/>
                </a:xfrm>
                <a:prstGeom prst="rect">
                  <a:avLst/>
                </a:prstGeom>
              </p:spPr>
            </p:pic>
            <p:sp>
              <p:nvSpPr>
                <p:cNvPr id="532" name="Oval 531">
                  <a:extLst>
                    <a:ext uri="{FF2B5EF4-FFF2-40B4-BE49-F238E27FC236}">
                      <a16:creationId xmlns:a16="http://schemas.microsoft.com/office/drawing/2014/main" id="{C486866D-3D2F-370E-849E-EA9AA63C5018}"/>
                    </a:ext>
                  </a:extLst>
                </p:cNvPr>
                <p:cNvSpPr/>
                <p:nvPr/>
              </p:nvSpPr>
              <p:spPr>
                <a:xfrm rot="17161065">
                  <a:off x="7516783"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2A648964-C8DE-43CF-9FE6-3DF17A6925E3}"/>
                    </a:ext>
                  </a:extLst>
                </p:cNvPr>
                <p:cNvSpPr/>
                <p:nvPr/>
              </p:nvSpPr>
              <p:spPr>
                <a:xfrm rot="17161065">
                  <a:off x="7645802" y="3050622"/>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4" name="Picture 533">
                  <a:extLst>
                    <a:ext uri="{FF2B5EF4-FFF2-40B4-BE49-F238E27FC236}">
                      <a16:creationId xmlns:a16="http://schemas.microsoft.com/office/drawing/2014/main" id="{07C7A380-572C-5A61-5F30-B9477A85525F}"/>
                    </a:ext>
                  </a:extLst>
                </p:cNvPr>
                <p:cNvPicPr>
                  <a:picLocks noChangeAspect="1"/>
                </p:cNvPicPr>
                <p:nvPr/>
              </p:nvPicPr>
              <p:blipFill>
                <a:blip r:embed="rId5"/>
                <a:stretch>
                  <a:fillRect/>
                </a:stretch>
              </p:blipFill>
              <p:spPr>
                <a:xfrm>
                  <a:off x="7936225" y="3664982"/>
                  <a:ext cx="767764" cy="717216"/>
                </a:xfrm>
                <a:prstGeom prst="rect">
                  <a:avLst/>
                </a:prstGeom>
              </p:spPr>
            </p:pic>
          </p:grpSp>
        </p:grpSp>
        <p:grpSp>
          <p:nvGrpSpPr>
            <p:cNvPr id="409" name="Group 408">
              <a:extLst>
                <a:ext uri="{FF2B5EF4-FFF2-40B4-BE49-F238E27FC236}">
                  <a16:creationId xmlns:a16="http://schemas.microsoft.com/office/drawing/2014/main" id="{28D83844-4A14-132B-D8F2-22AFDD940322}"/>
                </a:ext>
              </a:extLst>
            </p:cNvPr>
            <p:cNvGrpSpPr/>
            <p:nvPr/>
          </p:nvGrpSpPr>
          <p:grpSpPr>
            <a:xfrm>
              <a:off x="3073714" y="3973980"/>
              <a:ext cx="5047139" cy="2822260"/>
              <a:chOff x="3073714" y="3973980"/>
              <a:chExt cx="5047139" cy="2822260"/>
            </a:xfrm>
          </p:grpSpPr>
          <p:pic>
            <p:nvPicPr>
              <p:cNvPr id="410" name="Picture 409" descr="RacingSubTree.png">
                <a:extLst>
                  <a:ext uri="{FF2B5EF4-FFF2-40B4-BE49-F238E27FC236}">
                    <a16:creationId xmlns:a16="http://schemas.microsoft.com/office/drawing/2014/main" id="{7D160A8E-3DC5-7B01-17C8-85502192A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411" name="Oval 410">
                <a:extLst>
                  <a:ext uri="{FF2B5EF4-FFF2-40B4-BE49-F238E27FC236}">
                    <a16:creationId xmlns:a16="http://schemas.microsoft.com/office/drawing/2014/main" id="{5C3B636C-B39E-38F1-081C-62C630A671D6}"/>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2328B36-252C-DB05-43BF-75D010FBB75E}"/>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093C31AB-0E75-C109-76C3-93DBCA82B935}"/>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C2B2C44F-6220-A5E8-06EB-BA2D493D85AC}"/>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557748E-F529-B982-EA8D-4120249551EF}"/>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A0F83509-50A0-0E59-1318-F993060CC050}"/>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14805252-7B23-78D9-01A6-48AB230EC983}"/>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3D7FA0C6-F7D3-89B3-E975-A86C76C738F4}"/>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79F51BEA-A3F2-6E7D-395E-8F50C07B3119}"/>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1392890C-6D87-1E38-2C2A-D58EDCA4C044}"/>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087A4DDD-541D-41F9-7163-761CCB871E04}"/>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953DB4A7-ECF9-CB0D-C874-51A365EED926}"/>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FF97A3A7-2CAF-5780-B89D-AA6D095CE8A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8C6F7157-854F-A433-FD47-EDCF22FB54CB}"/>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BABB06D-73D6-1D5E-B00F-14175DF2D077}"/>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E79403-0CCC-2BF0-F389-7C339F3A6D2F}"/>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0A5F4B52-4608-072B-C3E7-FA491FC3AFF4}"/>
                  </a:ext>
                </a:extLst>
              </p:cNvPr>
              <p:cNvPicPr>
                <a:picLocks noChangeAspect="1"/>
              </p:cNvPicPr>
              <p:nvPr/>
            </p:nvPicPr>
            <p:blipFill>
              <a:blip r:embed="rId3"/>
              <a:stretch>
                <a:fillRect/>
              </a:stretch>
            </p:blipFill>
            <p:spPr>
              <a:xfrm rot="1659564">
                <a:off x="3220578" y="5295363"/>
                <a:ext cx="147744" cy="172049"/>
              </a:xfrm>
              <a:prstGeom prst="rect">
                <a:avLst/>
              </a:prstGeom>
            </p:spPr>
          </p:pic>
          <p:pic>
            <p:nvPicPr>
              <p:cNvPr id="428" name="Picture 427">
                <a:extLst>
                  <a:ext uri="{FF2B5EF4-FFF2-40B4-BE49-F238E27FC236}">
                    <a16:creationId xmlns:a16="http://schemas.microsoft.com/office/drawing/2014/main" id="{38D6D383-18D7-9350-8247-62DC23B61742}"/>
                  </a:ext>
                </a:extLst>
              </p:cNvPr>
              <p:cNvPicPr>
                <a:picLocks noChangeAspect="1"/>
              </p:cNvPicPr>
              <p:nvPr/>
            </p:nvPicPr>
            <p:blipFill>
              <a:blip r:embed="rId3"/>
              <a:stretch>
                <a:fillRect/>
              </a:stretch>
            </p:blipFill>
            <p:spPr>
              <a:xfrm rot="1659564">
                <a:off x="3404196" y="5304568"/>
                <a:ext cx="147744" cy="172049"/>
              </a:xfrm>
              <a:prstGeom prst="rect">
                <a:avLst/>
              </a:prstGeom>
            </p:spPr>
          </p:pic>
          <p:sp>
            <p:nvSpPr>
              <p:cNvPr id="429" name="Oval 428">
                <a:extLst>
                  <a:ext uri="{FF2B5EF4-FFF2-40B4-BE49-F238E27FC236}">
                    <a16:creationId xmlns:a16="http://schemas.microsoft.com/office/drawing/2014/main" id="{76F2D780-0670-2B5D-096B-6573313858A7}"/>
                  </a:ext>
                </a:extLst>
              </p:cNvPr>
              <p:cNvSpPr/>
              <p:nvPr/>
            </p:nvSpPr>
            <p:spPr>
              <a:xfrm rot="17161065">
                <a:off x="3574421" y="5302676"/>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 name="Picture 429">
                <a:extLst>
                  <a:ext uri="{FF2B5EF4-FFF2-40B4-BE49-F238E27FC236}">
                    <a16:creationId xmlns:a16="http://schemas.microsoft.com/office/drawing/2014/main" id="{D8D002CD-86BF-EC7E-53A9-CFC8B5D215D2}"/>
                  </a:ext>
                </a:extLst>
              </p:cNvPr>
              <p:cNvPicPr>
                <a:picLocks noChangeAspect="1"/>
              </p:cNvPicPr>
              <p:nvPr/>
            </p:nvPicPr>
            <p:blipFill>
              <a:blip r:embed="rId3"/>
              <a:stretch>
                <a:fillRect/>
              </a:stretch>
            </p:blipFill>
            <p:spPr>
              <a:xfrm rot="1659564">
                <a:off x="3825397" y="5308126"/>
                <a:ext cx="147744" cy="172049"/>
              </a:xfrm>
              <a:prstGeom prst="rect">
                <a:avLst/>
              </a:prstGeom>
            </p:spPr>
          </p:pic>
          <p:pic>
            <p:nvPicPr>
              <p:cNvPr id="431" name="Picture 430">
                <a:extLst>
                  <a:ext uri="{FF2B5EF4-FFF2-40B4-BE49-F238E27FC236}">
                    <a16:creationId xmlns:a16="http://schemas.microsoft.com/office/drawing/2014/main" id="{799C97B2-E361-AB53-DA3F-C1C0238773FE}"/>
                  </a:ext>
                </a:extLst>
              </p:cNvPr>
              <p:cNvPicPr>
                <a:picLocks noChangeAspect="1"/>
              </p:cNvPicPr>
              <p:nvPr/>
            </p:nvPicPr>
            <p:blipFill>
              <a:blip r:embed="rId3"/>
              <a:stretch>
                <a:fillRect/>
              </a:stretch>
            </p:blipFill>
            <p:spPr>
              <a:xfrm rot="1659564">
                <a:off x="4009015" y="5317331"/>
                <a:ext cx="147744" cy="172049"/>
              </a:xfrm>
              <a:prstGeom prst="rect">
                <a:avLst/>
              </a:prstGeom>
            </p:spPr>
          </p:pic>
          <p:sp>
            <p:nvSpPr>
              <p:cNvPr id="432" name="Oval 431">
                <a:extLst>
                  <a:ext uri="{FF2B5EF4-FFF2-40B4-BE49-F238E27FC236}">
                    <a16:creationId xmlns:a16="http://schemas.microsoft.com/office/drawing/2014/main" id="{5F3401DF-D12F-B034-1140-C3C49C22C897}"/>
                  </a:ext>
                </a:extLst>
              </p:cNvPr>
              <p:cNvSpPr/>
              <p:nvPr/>
            </p:nvSpPr>
            <p:spPr>
              <a:xfrm rot="17161065">
                <a:off x="4179240" y="531543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7818B9E7-4023-B1C2-8202-3B7BD58C65C1}"/>
                  </a:ext>
                </a:extLst>
              </p:cNvPr>
              <p:cNvPicPr>
                <a:picLocks noChangeAspect="1"/>
              </p:cNvPicPr>
              <p:nvPr/>
            </p:nvPicPr>
            <p:blipFill>
              <a:blip r:embed="rId3"/>
              <a:stretch>
                <a:fillRect/>
              </a:stretch>
            </p:blipFill>
            <p:spPr>
              <a:xfrm rot="1659564">
                <a:off x="4374041" y="5302152"/>
                <a:ext cx="147744" cy="172049"/>
              </a:xfrm>
              <a:prstGeom prst="rect">
                <a:avLst/>
              </a:prstGeom>
            </p:spPr>
          </p:pic>
          <p:sp>
            <p:nvSpPr>
              <p:cNvPr id="434" name="Oval 433">
                <a:extLst>
                  <a:ext uri="{FF2B5EF4-FFF2-40B4-BE49-F238E27FC236}">
                    <a16:creationId xmlns:a16="http://schemas.microsoft.com/office/drawing/2014/main" id="{A9848DBD-9D97-4375-6E25-C223FC4E0999}"/>
                  </a:ext>
                </a:extLst>
              </p:cNvPr>
              <p:cNvSpPr/>
              <p:nvPr/>
            </p:nvSpPr>
            <p:spPr>
              <a:xfrm rot="17161065">
                <a:off x="4518291" y="5300260"/>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60694DA5-0194-EDFD-29E5-D466EC27FB61}"/>
                  </a:ext>
                </a:extLst>
              </p:cNvPr>
              <p:cNvPicPr>
                <a:picLocks noChangeAspect="1"/>
              </p:cNvPicPr>
              <p:nvPr/>
            </p:nvPicPr>
            <p:blipFill>
              <a:blip r:embed="rId5"/>
              <a:stretch>
                <a:fillRect/>
              </a:stretch>
            </p:blipFill>
            <p:spPr>
              <a:xfrm>
                <a:off x="4673934" y="5234982"/>
                <a:ext cx="274997" cy="256892"/>
              </a:xfrm>
              <a:prstGeom prst="rect">
                <a:avLst/>
              </a:prstGeom>
            </p:spPr>
          </p:pic>
          <p:pic>
            <p:nvPicPr>
              <p:cNvPr id="436" name="Picture 435">
                <a:extLst>
                  <a:ext uri="{FF2B5EF4-FFF2-40B4-BE49-F238E27FC236}">
                    <a16:creationId xmlns:a16="http://schemas.microsoft.com/office/drawing/2014/main" id="{9673F66B-8956-2215-B0D7-10AFEBE59553}"/>
                  </a:ext>
                </a:extLst>
              </p:cNvPr>
              <p:cNvPicPr>
                <a:picLocks noChangeAspect="1"/>
              </p:cNvPicPr>
              <p:nvPr/>
            </p:nvPicPr>
            <p:blipFill>
              <a:blip r:embed="rId3"/>
              <a:stretch>
                <a:fillRect/>
              </a:stretch>
            </p:blipFill>
            <p:spPr>
              <a:xfrm rot="1659564">
                <a:off x="5087153" y="5293195"/>
                <a:ext cx="147744" cy="172049"/>
              </a:xfrm>
              <a:prstGeom prst="rect">
                <a:avLst/>
              </a:prstGeom>
            </p:spPr>
          </p:pic>
          <p:pic>
            <p:nvPicPr>
              <p:cNvPr id="437" name="Picture 436">
                <a:extLst>
                  <a:ext uri="{FF2B5EF4-FFF2-40B4-BE49-F238E27FC236}">
                    <a16:creationId xmlns:a16="http://schemas.microsoft.com/office/drawing/2014/main" id="{38B34FF4-F44B-1687-6B9D-24819EEB772B}"/>
                  </a:ext>
                </a:extLst>
              </p:cNvPr>
              <p:cNvPicPr>
                <a:picLocks noChangeAspect="1"/>
              </p:cNvPicPr>
              <p:nvPr/>
            </p:nvPicPr>
            <p:blipFill>
              <a:blip r:embed="rId3"/>
              <a:stretch>
                <a:fillRect/>
              </a:stretch>
            </p:blipFill>
            <p:spPr>
              <a:xfrm rot="1659564">
                <a:off x="5270771" y="5302400"/>
                <a:ext cx="147744" cy="172049"/>
              </a:xfrm>
              <a:prstGeom prst="rect">
                <a:avLst/>
              </a:prstGeom>
            </p:spPr>
          </p:pic>
          <p:sp>
            <p:nvSpPr>
              <p:cNvPr id="438" name="Oval 437">
                <a:extLst>
                  <a:ext uri="{FF2B5EF4-FFF2-40B4-BE49-F238E27FC236}">
                    <a16:creationId xmlns:a16="http://schemas.microsoft.com/office/drawing/2014/main" id="{88B26AE7-77BD-F7D7-6B55-7D2E21C02D6A}"/>
                  </a:ext>
                </a:extLst>
              </p:cNvPr>
              <p:cNvSpPr/>
              <p:nvPr/>
            </p:nvSpPr>
            <p:spPr>
              <a:xfrm rot="17161065">
                <a:off x="5440996" y="5300508"/>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Picture 438">
                <a:extLst>
                  <a:ext uri="{FF2B5EF4-FFF2-40B4-BE49-F238E27FC236}">
                    <a16:creationId xmlns:a16="http://schemas.microsoft.com/office/drawing/2014/main" id="{9C2BD4A4-688E-9B5B-4317-896597651103}"/>
                  </a:ext>
                </a:extLst>
              </p:cNvPr>
              <p:cNvPicPr>
                <a:picLocks noChangeAspect="1"/>
              </p:cNvPicPr>
              <p:nvPr/>
            </p:nvPicPr>
            <p:blipFill>
              <a:blip r:embed="rId3"/>
              <a:stretch>
                <a:fillRect/>
              </a:stretch>
            </p:blipFill>
            <p:spPr>
              <a:xfrm rot="1659564">
                <a:off x="5724576" y="5295364"/>
                <a:ext cx="147744" cy="172049"/>
              </a:xfrm>
              <a:prstGeom prst="rect">
                <a:avLst/>
              </a:prstGeom>
            </p:spPr>
          </p:pic>
          <p:pic>
            <p:nvPicPr>
              <p:cNvPr id="440" name="Picture 439">
                <a:extLst>
                  <a:ext uri="{FF2B5EF4-FFF2-40B4-BE49-F238E27FC236}">
                    <a16:creationId xmlns:a16="http://schemas.microsoft.com/office/drawing/2014/main" id="{428AEDCF-B056-3C96-95BC-0D85F30A18C1}"/>
                  </a:ext>
                </a:extLst>
              </p:cNvPr>
              <p:cNvPicPr>
                <a:picLocks noChangeAspect="1"/>
              </p:cNvPicPr>
              <p:nvPr/>
            </p:nvPicPr>
            <p:blipFill>
              <a:blip r:embed="rId3"/>
              <a:stretch>
                <a:fillRect/>
              </a:stretch>
            </p:blipFill>
            <p:spPr>
              <a:xfrm rot="1659564">
                <a:off x="5908194" y="5304569"/>
                <a:ext cx="147744" cy="172049"/>
              </a:xfrm>
              <a:prstGeom prst="rect">
                <a:avLst/>
              </a:prstGeom>
            </p:spPr>
          </p:pic>
          <p:sp>
            <p:nvSpPr>
              <p:cNvPr id="441" name="Oval 440">
                <a:extLst>
                  <a:ext uri="{FF2B5EF4-FFF2-40B4-BE49-F238E27FC236}">
                    <a16:creationId xmlns:a16="http://schemas.microsoft.com/office/drawing/2014/main" id="{CD919376-FFBE-BE46-946D-0A77B3BB91DA}"/>
                  </a:ext>
                </a:extLst>
              </p:cNvPr>
              <p:cNvSpPr/>
              <p:nvPr/>
            </p:nvSpPr>
            <p:spPr>
              <a:xfrm rot="17161065">
                <a:off x="6078419" y="5302677"/>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41">
                <a:extLst>
                  <a:ext uri="{FF2B5EF4-FFF2-40B4-BE49-F238E27FC236}">
                    <a16:creationId xmlns:a16="http://schemas.microsoft.com/office/drawing/2014/main" id="{BF11A6B3-BD38-EFF7-F056-270254FDEA9E}"/>
                  </a:ext>
                </a:extLst>
              </p:cNvPr>
              <p:cNvPicPr>
                <a:picLocks noChangeAspect="1"/>
              </p:cNvPicPr>
              <p:nvPr/>
            </p:nvPicPr>
            <p:blipFill>
              <a:blip r:embed="rId3"/>
              <a:stretch>
                <a:fillRect/>
              </a:stretch>
            </p:blipFill>
            <p:spPr>
              <a:xfrm rot="1659564">
                <a:off x="6285947" y="5298823"/>
                <a:ext cx="147744" cy="172049"/>
              </a:xfrm>
              <a:prstGeom prst="rect">
                <a:avLst/>
              </a:prstGeom>
            </p:spPr>
          </p:pic>
          <p:sp>
            <p:nvSpPr>
              <p:cNvPr id="443" name="Oval 442">
                <a:extLst>
                  <a:ext uri="{FF2B5EF4-FFF2-40B4-BE49-F238E27FC236}">
                    <a16:creationId xmlns:a16="http://schemas.microsoft.com/office/drawing/2014/main" id="{FB594E1A-9E96-C7EE-4E3C-F9B1A78BFA0B}"/>
                  </a:ext>
                </a:extLst>
              </p:cNvPr>
              <p:cNvSpPr/>
              <p:nvPr/>
            </p:nvSpPr>
            <p:spPr>
              <a:xfrm rot="17161065">
                <a:off x="6430197" y="5296931"/>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3D19A9C8-D6AD-8E24-D26B-8FCB15497C1B}"/>
                  </a:ext>
                </a:extLst>
              </p:cNvPr>
              <p:cNvPicPr>
                <a:picLocks noChangeAspect="1"/>
              </p:cNvPicPr>
              <p:nvPr/>
            </p:nvPicPr>
            <p:blipFill>
              <a:blip r:embed="rId5"/>
              <a:stretch>
                <a:fillRect/>
              </a:stretch>
            </p:blipFill>
            <p:spPr>
              <a:xfrm>
                <a:off x="6585840" y="5231653"/>
                <a:ext cx="274997" cy="256892"/>
              </a:xfrm>
              <a:prstGeom prst="rect">
                <a:avLst/>
              </a:prstGeom>
            </p:spPr>
          </p:pic>
          <p:pic>
            <p:nvPicPr>
              <p:cNvPr id="445" name="Picture 444">
                <a:extLst>
                  <a:ext uri="{FF2B5EF4-FFF2-40B4-BE49-F238E27FC236}">
                    <a16:creationId xmlns:a16="http://schemas.microsoft.com/office/drawing/2014/main" id="{A7F7A861-0F5A-E127-1DE6-E421A4A64BEB}"/>
                  </a:ext>
                </a:extLst>
              </p:cNvPr>
              <p:cNvPicPr>
                <a:picLocks noChangeAspect="1"/>
              </p:cNvPicPr>
              <p:nvPr/>
            </p:nvPicPr>
            <p:blipFill>
              <a:blip r:embed="rId3"/>
              <a:stretch>
                <a:fillRect/>
              </a:stretch>
            </p:blipFill>
            <p:spPr>
              <a:xfrm rot="1659564">
                <a:off x="6934024" y="5289606"/>
                <a:ext cx="147744" cy="172049"/>
              </a:xfrm>
              <a:prstGeom prst="rect">
                <a:avLst/>
              </a:prstGeom>
            </p:spPr>
          </p:pic>
          <p:pic>
            <p:nvPicPr>
              <p:cNvPr id="446" name="Picture 445">
                <a:extLst>
                  <a:ext uri="{FF2B5EF4-FFF2-40B4-BE49-F238E27FC236}">
                    <a16:creationId xmlns:a16="http://schemas.microsoft.com/office/drawing/2014/main" id="{84CAD887-B2A0-36B2-0B4E-16A135CEE976}"/>
                  </a:ext>
                </a:extLst>
              </p:cNvPr>
              <p:cNvPicPr>
                <a:picLocks noChangeAspect="1"/>
              </p:cNvPicPr>
              <p:nvPr/>
            </p:nvPicPr>
            <p:blipFill>
              <a:blip r:embed="rId3"/>
              <a:stretch>
                <a:fillRect/>
              </a:stretch>
            </p:blipFill>
            <p:spPr>
              <a:xfrm rot="1659564">
                <a:off x="7117642" y="5298811"/>
                <a:ext cx="147744" cy="172049"/>
              </a:xfrm>
              <a:prstGeom prst="rect">
                <a:avLst/>
              </a:prstGeom>
            </p:spPr>
          </p:pic>
          <p:sp>
            <p:nvSpPr>
              <p:cNvPr id="447" name="Oval 446">
                <a:extLst>
                  <a:ext uri="{FF2B5EF4-FFF2-40B4-BE49-F238E27FC236}">
                    <a16:creationId xmlns:a16="http://schemas.microsoft.com/office/drawing/2014/main" id="{C69AAB18-CF45-F5E7-AAE6-8594BF64B9F5}"/>
                  </a:ext>
                </a:extLst>
              </p:cNvPr>
              <p:cNvSpPr/>
              <p:nvPr/>
            </p:nvSpPr>
            <p:spPr>
              <a:xfrm rot="17161065">
                <a:off x="7287867" y="529691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842E4CD3-A15D-0E33-00DA-7F6ECD79A076}"/>
                  </a:ext>
                </a:extLst>
              </p:cNvPr>
              <p:cNvPicPr>
                <a:picLocks noChangeAspect="1"/>
              </p:cNvPicPr>
              <p:nvPr/>
            </p:nvPicPr>
            <p:blipFill>
              <a:blip r:embed="rId3"/>
              <a:stretch>
                <a:fillRect/>
              </a:stretch>
            </p:blipFill>
            <p:spPr>
              <a:xfrm rot="1659564">
                <a:off x="7530316" y="5305494"/>
                <a:ext cx="147744" cy="172049"/>
              </a:xfrm>
              <a:prstGeom prst="rect">
                <a:avLst/>
              </a:prstGeom>
            </p:spPr>
          </p:pic>
          <p:sp>
            <p:nvSpPr>
              <p:cNvPr id="449" name="Oval 448">
                <a:extLst>
                  <a:ext uri="{FF2B5EF4-FFF2-40B4-BE49-F238E27FC236}">
                    <a16:creationId xmlns:a16="http://schemas.microsoft.com/office/drawing/2014/main" id="{E969F549-840A-2911-C5CC-C2A397E8C05F}"/>
                  </a:ext>
                </a:extLst>
              </p:cNvPr>
              <p:cNvSpPr/>
              <p:nvPr/>
            </p:nvSpPr>
            <p:spPr>
              <a:xfrm rot="17161065">
                <a:off x="7674566" y="5303602"/>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171409EF-415A-3F1D-81AA-8AFFF44C13A5}"/>
                  </a:ext>
                </a:extLst>
              </p:cNvPr>
              <p:cNvPicPr>
                <a:picLocks noChangeAspect="1"/>
              </p:cNvPicPr>
              <p:nvPr/>
            </p:nvPicPr>
            <p:blipFill>
              <a:blip r:embed="rId5"/>
              <a:stretch>
                <a:fillRect/>
              </a:stretch>
            </p:blipFill>
            <p:spPr>
              <a:xfrm>
                <a:off x="7830209" y="5238324"/>
                <a:ext cx="274997" cy="256892"/>
              </a:xfrm>
              <a:prstGeom prst="rect">
                <a:avLst/>
              </a:prstGeom>
            </p:spPr>
          </p:pic>
          <p:sp>
            <p:nvSpPr>
              <p:cNvPr id="451" name="Oval 450">
                <a:extLst>
                  <a:ext uri="{FF2B5EF4-FFF2-40B4-BE49-F238E27FC236}">
                    <a16:creationId xmlns:a16="http://schemas.microsoft.com/office/drawing/2014/main" id="{BF8D69CB-0C50-E228-C021-BF858AFAE29A}"/>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6696C183-9273-CDDB-30EB-ADF9622BB277}"/>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EC4C010-726B-C37B-4CA3-4E63F5D297EE}"/>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4AA3ABC3-4471-C9D6-6CB2-CF1ADE66F338}"/>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6B6FB0F-FDF0-5FE7-4FFC-9262EB8B1C2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51E7194E-A98F-BE9E-8B5B-46B3990C37F9}"/>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204E04D-34E3-00DE-BEC1-2F102155EF1D}"/>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741F8F29-7076-D416-7A96-CECCFFE6F8FE}"/>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65ED5C57-BE1A-B362-8D9A-65772B882F9D}"/>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F242CB5D-B3F0-EF26-F4A9-E435E8BF5A0D}"/>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E8CB76DA-2A11-2111-F9E8-3A0C9DFF2B6C}"/>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Oval 461">
                <a:extLst>
                  <a:ext uri="{FF2B5EF4-FFF2-40B4-BE49-F238E27FC236}">
                    <a16:creationId xmlns:a16="http://schemas.microsoft.com/office/drawing/2014/main" id="{9FBF87EB-BF18-E496-15AA-444CD6D16D44}"/>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323B003F-245A-5401-161B-426E58885F6A}"/>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2BD4D671-ABBC-066F-550B-95F8AC59CFDE}"/>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32AF52B7-35B5-6561-8C5B-CD1471E0B2F7}"/>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Oval 465">
                <a:extLst>
                  <a:ext uri="{FF2B5EF4-FFF2-40B4-BE49-F238E27FC236}">
                    <a16:creationId xmlns:a16="http://schemas.microsoft.com/office/drawing/2014/main" id="{EC18C4D1-3CDA-E9A4-322D-97E0345F0A97}"/>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7AD5D2C9-7333-2569-1264-F3E3EA8E4A7E}"/>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FC316F5-B221-0FCB-4569-5267D50F30BD}"/>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AAC44130-1113-6FEB-F42D-6636AC143E66}"/>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068ED3E8-43D0-4033-6E45-D776F80B4BEC}"/>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FC13DE8-2E76-14B5-FC1A-CED066871898}"/>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56F865B3-5095-0B0E-823F-E0A004D937C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5BABA0D5-A07C-0C27-5122-73D119C2BD23}"/>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5B5CCBA-7724-C054-E08C-31AD8B805899}"/>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B9AF2140-68D9-9EC0-D7A0-144CFAF3271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4A409A8-BCD3-682E-0376-47EBDFE40D6C}"/>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636AE-8198-D80D-B2A1-535097CCF114}"/>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064FA658-D9F5-B01C-1A67-304251139BF0}"/>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95D0EC1B-8DE3-BDB4-A606-8E217E03E9D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67FB08-A986-0C63-FE3D-DD0C9C02E2D1}"/>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1328BF9A-A46B-FCEF-0B82-524893BD43E3}"/>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DA8B5EE2-C2D9-6F5C-C6BF-2EE85D59420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E17E16F-4B45-1B3D-E3C5-58DB8597D309}"/>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56586C9F-20B1-2CD3-6D21-CCE5A193F980}"/>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8D920CCB-D009-9445-2990-F77DED150C3C}"/>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75980A2F-1039-0311-EF0F-3C50565704A3}"/>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AB128973-11C8-4EFB-7626-6F086036172B}"/>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C02271DC-DEF8-7494-B2C0-E088B0DF01B1}"/>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FFE2E1D5-70C1-AC5E-5451-7656B7691113}"/>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8749A861-8B28-2D12-102F-425CB53A3C06}"/>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4ED88D23-7677-A751-4345-27DE054EC0CD}"/>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2A0CD79-06A4-31E7-BFF9-4585B9149B9C}"/>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0789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5" cstate="print"/>
          <a:stretch>
            <a:fillRect/>
          </a:stretch>
        </p:blipFill>
        <p:spPr>
          <a:xfrm>
            <a:off x="8763000" y="3962400"/>
            <a:ext cx="864110" cy="278892"/>
          </a:xfrm>
          <a:prstGeom prst="rect">
            <a:avLst/>
          </a:prstGeom>
        </p:spPr>
      </p:pic>
      <p:grpSp>
        <p:nvGrpSpPr>
          <p:cNvPr id="4" name="Group 3">
            <a:extLst>
              <a:ext uri="{FF2B5EF4-FFF2-40B4-BE49-F238E27FC236}">
                <a16:creationId xmlns:a16="http://schemas.microsoft.com/office/drawing/2014/main" id="{80D00993-10DF-5608-8444-AF93AD353C9B}"/>
              </a:ext>
            </a:extLst>
          </p:cNvPr>
          <p:cNvGrpSpPr/>
          <p:nvPr/>
        </p:nvGrpSpPr>
        <p:grpSpPr>
          <a:xfrm>
            <a:off x="828855" y="3264730"/>
            <a:ext cx="5416547" cy="2450270"/>
            <a:chOff x="3287442" y="1931928"/>
            <a:chExt cx="5416547" cy="2450270"/>
          </a:xfrm>
        </p:grpSpPr>
        <p:pic>
          <p:nvPicPr>
            <p:cNvPr id="5" name="Picture 4">
              <a:extLst>
                <a:ext uri="{FF2B5EF4-FFF2-40B4-BE49-F238E27FC236}">
                  <a16:creationId xmlns:a16="http://schemas.microsoft.com/office/drawing/2014/main" id="{27618387-F7D5-7606-7D87-86ECF900FA1E}"/>
                </a:ext>
              </a:extLst>
            </p:cNvPr>
            <p:cNvPicPr>
              <a:picLocks noChangeAspect="1"/>
            </p:cNvPicPr>
            <p:nvPr/>
          </p:nvPicPr>
          <p:blipFill>
            <a:blip r:embed="rId6"/>
            <a:stretch>
              <a:fillRect/>
            </a:stretch>
          </p:blipFill>
          <p:spPr>
            <a:xfrm rot="1659564">
              <a:off x="5271980" y="1931928"/>
              <a:ext cx="351768" cy="409636"/>
            </a:xfrm>
            <a:prstGeom prst="rect">
              <a:avLst/>
            </a:prstGeom>
          </p:spPr>
        </p:pic>
        <p:grpSp>
          <p:nvGrpSpPr>
            <p:cNvPr id="6" name="Group 5">
              <a:extLst>
                <a:ext uri="{FF2B5EF4-FFF2-40B4-BE49-F238E27FC236}">
                  <a16:creationId xmlns:a16="http://schemas.microsoft.com/office/drawing/2014/main" id="{6FEFEB7A-A71F-B5E9-8082-BB0442FF8471}"/>
                </a:ext>
              </a:extLst>
            </p:cNvPr>
            <p:cNvGrpSpPr/>
            <p:nvPr/>
          </p:nvGrpSpPr>
          <p:grpSpPr>
            <a:xfrm>
              <a:off x="3287442" y="2318158"/>
              <a:ext cx="5416547" cy="2064040"/>
              <a:chOff x="3287442" y="2318158"/>
              <a:chExt cx="5416547" cy="2064040"/>
            </a:xfrm>
          </p:grpSpPr>
          <p:sp>
            <p:nvSpPr>
              <p:cNvPr id="51" name="Oval 50">
                <a:extLst>
                  <a:ext uri="{FF2B5EF4-FFF2-40B4-BE49-F238E27FC236}">
                    <a16:creationId xmlns:a16="http://schemas.microsoft.com/office/drawing/2014/main" id="{60E929DF-FF48-3A56-32A4-FB5287EDA240}"/>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1D12442-6F6B-003F-B65B-EDF51682BF5A}"/>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931F77A0-ECFE-4C6C-47DD-16E1D0EE3020}"/>
                  </a:ext>
                </a:extLst>
              </p:cNvPr>
              <p:cNvCxnSpPr>
                <a:cxnSpLocks/>
                <a:stCxn id="5" idx="2"/>
                <a:endCxn id="54"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A30DA72-7C53-A64B-B82E-AAA18D2BE386}"/>
                  </a:ext>
                </a:extLst>
              </p:cNvPr>
              <p:cNvCxnSpPr>
                <a:cxnSpLocks/>
                <a:stCxn id="5" idx="2"/>
                <a:endCxn id="51"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24B82CD-A2E4-4A79-84BF-948643DEBE6E}"/>
                  </a:ext>
                </a:extLst>
              </p:cNvPr>
              <p:cNvCxnSpPr>
                <a:cxnSpLocks/>
                <a:stCxn id="54"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36DDEF-231C-926C-8E85-D61D3C67DE8D}"/>
                  </a:ext>
                </a:extLst>
              </p:cNvPr>
              <p:cNvCxnSpPr>
                <a:cxnSpLocks/>
                <a:stCxn id="54"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9D71D-01AE-696C-11B8-2264A22C176E}"/>
                  </a:ext>
                </a:extLst>
              </p:cNvPr>
              <p:cNvCxnSpPr>
                <a:cxnSpLocks/>
                <a:stCxn id="51"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C4D9C21-5276-EA31-0546-59B0D7E91786}"/>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ACC6-0911-7C47-05AB-F088D335AAA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CF982910-A59E-65C5-41C4-489CE611FC4C}"/>
                  </a:ext>
                </a:extLst>
              </p:cNvPr>
              <p:cNvCxnSpPr>
                <a:cxnSpLocks/>
                <a:endCxn id="61"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113D0F-3BB8-A0E7-1BE3-A010CBF49940}"/>
                  </a:ext>
                </a:extLst>
              </p:cNvPr>
              <p:cNvCxnSpPr>
                <a:cxnSpLocks/>
                <a:endCxn id="60"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0" name="Straight Arrow Connector 10239">
                <a:extLst>
                  <a:ext uri="{FF2B5EF4-FFF2-40B4-BE49-F238E27FC236}">
                    <a16:creationId xmlns:a16="http://schemas.microsoft.com/office/drawing/2014/main" id="{1FFA39E3-6632-279D-9B35-76672A0ABFED}"/>
                  </a:ext>
                </a:extLst>
              </p:cNvPr>
              <p:cNvCxnSpPr>
                <a:cxnSpLocks/>
                <a:stCxn id="61"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1" name="Straight Arrow Connector 10240">
                <a:extLst>
                  <a:ext uri="{FF2B5EF4-FFF2-40B4-BE49-F238E27FC236}">
                    <a16:creationId xmlns:a16="http://schemas.microsoft.com/office/drawing/2014/main" id="{D416B16E-51D6-88D9-2494-F60BC146366E}"/>
                  </a:ext>
                </a:extLst>
              </p:cNvPr>
              <p:cNvCxnSpPr>
                <a:cxnSpLocks/>
                <a:stCxn id="61"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3" name="Straight Arrow Connector 10242">
                <a:extLst>
                  <a:ext uri="{FF2B5EF4-FFF2-40B4-BE49-F238E27FC236}">
                    <a16:creationId xmlns:a16="http://schemas.microsoft.com/office/drawing/2014/main" id="{C0327736-A0FE-F296-5FAF-6378E15B4C06}"/>
                  </a:ext>
                </a:extLst>
              </p:cNvPr>
              <p:cNvCxnSpPr>
                <a:cxnSpLocks/>
                <a:stCxn id="60"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4" name="Oval 10243">
                <a:extLst>
                  <a:ext uri="{FF2B5EF4-FFF2-40B4-BE49-F238E27FC236}">
                    <a16:creationId xmlns:a16="http://schemas.microsoft.com/office/drawing/2014/main" id="{66F1D72F-23CB-F581-90BC-1D9EDD7A16B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5" name="Straight Arrow Connector 10244">
                <a:extLst>
                  <a:ext uri="{FF2B5EF4-FFF2-40B4-BE49-F238E27FC236}">
                    <a16:creationId xmlns:a16="http://schemas.microsoft.com/office/drawing/2014/main" id="{6558DA63-C687-FA16-22DE-E28A5B3FF63A}"/>
                  </a:ext>
                </a:extLst>
              </p:cNvPr>
              <p:cNvCxnSpPr>
                <a:cxnSpLocks/>
                <a:endCxn id="10244"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6" name="Straight Arrow Connector 10245">
                <a:extLst>
                  <a:ext uri="{FF2B5EF4-FFF2-40B4-BE49-F238E27FC236}">
                    <a16:creationId xmlns:a16="http://schemas.microsoft.com/office/drawing/2014/main" id="{99036666-9C61-3643-35E7-B754444CC6A8}"/>
                  </a:ext>
                </a:extLst>
              </p:cNvPr>
              <p:cNvCxnSpPr>
                <a:cxnSpLocks/>
                <a:stCxn id="10244"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7" name="Oval 10246">
                <a:extLst>
                  <a:ext uri="{FF2B5EF4-FFF2-40B4-BE49-F238E27FC236}">
                    <a16:creationId xmlns:a16="http://schemas.microsoft.com/office/drawing/2014/main" id="{74838536-C2DF-483F-A9CF-A55EA0B4A1BB}"/>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8" name="Straight Arrow Connector 10247">
                <a:extLst>
                  <a:ext uri="{FF2B5EF4-FFF2-40B4-BE49-F238E27FC236}">
                    <a16:creationId xmlns:a16="http://schemas.microsoft.com/office/drawing/2014/main" id="{60466AC5-14DE-3B35-BCC4-5FABE14055D4}"/>
                  </a:ext>
                </a:extLst>
              </p:cNvPr>
              <p:cNvCxnSpPr>
                <a:cxnSpLocks/>
                <a:endCxn id="10247"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9" name="Straight Arrow Connector 10248">
                <a:extLst>
                  <a:ext uri="{FF2B5EF4-FFF2-40B4-BE49-F238E27FC236}">
                    <a16:creationId xmlns:a16="http://schemas.microsoft.com/office/drawing/2014/main" id="{F09ACF2C-44B4-662A-D620-A61F2044FCBF}"/>
                  </a:ext>
                </a:extLst>
              </p:cNvPr>
              <p:cNvCxnSpPr>
                <a:cxnSpLocks/>
                <a:stCxn id="10247"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520D32CD-5A9C-D7FC-A422-73DF15D1BB9C}"/>
                  </a:ext>
                </a:extLst>
              </p:cNvPr>
              <p:cNvCxnSpPr>
                <a:cxnSpLocks/>
                <a:stCxn id="10247"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1" name="Oval 10250">
                <a:extLst>
                  <a:ext uri="{FF2B5EF4-FFF2-40B4-BE49-F238E27FC236}">
                    <a16:creationId xmlns:a16="http://schemas.microsoft.com/office/drawing/2014/main" id="{F3194F69-2637-C856-DB92-EEAECCCED3D4}"/>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2" name="Straight Arrow Connector 10251">
                <a:extLst>
                  <a:ext uri="{FF2B5EF4-FFF2-40B4-BE49-F238E27FC236}">
                    <a16:creationId xmlns:a16="http://schemas.microsoft.com/office/drawing/2014/main" id="{0013CA85-F45E-9CF0-260F-0B23A9293262}"/>
                  </a:ext>
                </a:extLst>
              </p:cNvPr>
              <p:cNvCxnSpPr>
                <a:cxnSpLocks/>
                <a:endCxn id="10251"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3" name="Straight Arrow Connector 10252">
                <a:extLst>
                  <a:ext uri="{FF2B5EF4-FFF2-40B4-BE49-F238E27FC236}">
                    <a16:creationId xmlns:a16="http://schemas.microsoft.com/office/drawing/2014/main" id="{8E0FEA6D-67F8-CE8A-F1DB-62649D27A6C3}"/>
                  </a:ext>
                </a:extLst>
              </p:cNvPr>
              <p:cNvCxnSpPr>
                <a:cxnSpLocks/>
                <a:stCxn id="10251"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4" name="Straight Arrow Connector 10253">
                <a:extLst>
                  <a:ext uri="{FF2B5EF4-FFF2-40B4-BE49-F238E27FC236}">
                    <a16:creationId xmlns:a16="http://schemas.microsoft.com/office/drawing/2014/main" id="{F073ECB7-D6F9-970A-ECD2-5262D0464029}"/>
                  </a:ext>
                </a:extLst>
              </p:cNvPr>
              <p:cNvCxnSpPr>
                <a:cxnSpLocks/>
                <a:stCxn id="10251" idx="4"/>
                <a:endCxn id="10267"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5" name="Oval 10254">
                <a:extLst>
                  <a:ext uri="{FF2B5EF4-FFF2-40B4-BE49-F238E27FC236}">
                    <a16:creationId xmlns:a16="http://schemas.microsoft.com/office/drawing/2014/main" id="{1C33B9B0-7D84-2CE6-AA71-05060D859C4E}"/>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6" name="Straight Arrow Connector 10255">
                <a:extLst>
                  <a:ext uri="{FF2B5EF4-FFF2-40B4-BE49-F238E27FC236}">
                    <a16:creationId xmlns:a16="http://schemas.microsoft.com/office/drawing/2014/main" id="{8A7E5544-08B2-57D3-B155-BC3F344349F6}"/>
                  </a:ext>
                </a:extLst>
              </p:cNvPr>
              <p:cNvCxnSpPr>
                <a:cxnSpLocks/>
                <a:endCxn id="10255"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7" name="Straight Arrow Connector 10256">
                <a:extLst>
                  <a:ext uri="{FF2B5EF4-FFF2-40B4-BE49-F238E27FC236}">
                    <a16:creationId xmlns:a16="http://schemas.microsoft.com/office/drawing/2014/main" id="{787F1A7A-DB98-45A8-0EE0-C54739DF1983}"/>
                  </a:ext>
                </a:extLst>
              </p:cNvPr>
              <p:cNvCxnSpPr>
                <a:cxnSpLocks/>
                <a:stCxn id="10255"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58" name="Picture 10257">
                <a:extLst>
                  <a:ext uri="{FF2B5EF4-FFF2-40B4-BE49-F238E27FC236}">
                    <a16:creationId xmlns:a16="http://schemas.microsoft.com/office/drawing/2014/main" id="{FE4CFFAA-4909-C05E-366F-095B0658BE9D}"/>
                  </a:ext>
                </a:extLst>
              </p:cNvPr>
              <p:cNvPicPr>
                <a:picLocks noChangeAspect="1"/>
              </p:cNvPicPr>
              <p:nvPr/>
            </p:nvPicPr>
            <p:blipFill>
              <a:blip r:embed="rId6"/>
              <a:stretch>
                <a:fillRect/>
              </a:stretch>
            </p:blipFill>
            <p:spPr>
              <a:xfrm rot="1659564">
                <a:off x="3746555" y="3017870"/>
                <a:ext cx="351768" cy="409636"/>
              </a:xfrm>
              <a:prstGeom prst="rect">
                <a:avLst/>
              </a:prstGeom>
            </p:spPr>
          </p:pic>
          <p:pic>
            <p:nvPicPr>
              <p:cNvPr id="10259" name="Picture 10258">
                <a:extLst>
                  <a:ext uri="{FF2B5EF4-FFF2-40B4-BE49-F238E27FC236}">
                    <a16:creationId xmlns:a16="http://schemas.microsoft.com/office/drawing/2014/main" id="{FC86957D-8474-F334-B8DC-3AF5D1A04FC8}"/>
                  </a:ext>
                </a:extLst>
              </p:cNvPr>
              <p:cNvPicPr>
                <a:picLocks noChangeAspect="1"/>
              </p:cNvPicPr>
              <p:nvPr/>
            </p:nvPicPr>
            <p:blipFill>
              <a:blip r:embed="rId6"/>
              <a:stretch>
                <a:fillRect/>
              </a:stretch>
            </p:blipFill>
            <p:spPr>
              <a:xfrm rot="1659564">
                <a:off x="5732524" y="3057193"/>
                <a:ext cx="351768" cy="409636"/>
              </a:xfrm>
              <a:prstGeom prst="rect">
                <a:avLst/>
              </a:prstGeom>
            </p:spPr>
          </p:pic>
          <p:pic>
            <p:nvPicPr>
              <p:cNvPr id="10260" name="Picture 10259">
                <a:extLst>
                  <a:ext uri="{FF2B5EF4-FFF2-40B4-BE49-F238E27FC236}">
                    <a16:creationId xmlns:a16="http://schemas.microsoft.com/office/drawing/2014/main" id="{C9440298-9800-5EB1-5548-8950C7C3AFCA}"/>
                  </a:ext>
                </a:extLst>
              </p:cNvPr>
              <p:cNvPicPr>
                <a:picLocks noChangeAspect="1"/>
              </p:cNvPicPr>
              <p:nvPr/>
            </p:nvPicPr>
            <p:blipFill>
              <a:blip r:embed="rId6"/>
              <a:stretch>
                <a:fillRect/>
              </a:stretch>
            </p:blipFill>
            <p:spPr>
              <a:xfrm rot="1659564">
                <a:off x="3287442" y="3899459"/>
                <a:ext cx="351768" cy="409636"/>
              </a:xfrm>
              <a:prstGeom prst="rect">
                <a:avLst/>
              </a:prstGeom>
            </p:spPr>
          </p:pic>
          <p:pic>
            <p:nvPicPr>
              <p:cNvPr id="10261" name="Picture 10260">
                <a:extLst>
                  <a:ext uri="{FF2B5EF4-FFF2-40B4-BE49-F238E27FC236}">
                    <a16:creationId xmlns:a16="http://schemas.microsoft.com/office/drawing/2014/main" id="{86634156-5356-66FA-560E-995118EBF6C1}"/>
                  </a:ext>
                </a:extLst>
              </p:cNvPr>
              <p:cNvPicPr>
                <a:picLocks noChangeAspect="1"/>
              </p:cNvPicPr>
              <p:nvPr/>
            </p:nvPicPr>
            <p:blipFill>
              <a:blip r:embed="rId6"/>
              <a:stretch>
                <a:fillRect/>
              </a:stretch>
            </p:blipFill>
            <p:spPr>
              <a:xfrm rot="1659564">
                <a:off x="3946883" y="3923486"/>
                <a:ext cx="351768" cy="409636"/>
              </a:xfrm>
              <a:prstGeom prst="rect">
                <a:avLst/>
              </a:prstGeom>
            </p:spPr>
          </p:pic>
          <p:pic>
            <p:nvPicPr>
              <p:cNvPr id="10262" name="Picture 10261">
                <a:extLst>
                  <a:ext uri="{FF2B5EF4-FFF2-40B4-BE49-F238E27FC236}">
                    <a16:creationId xmlns:a16="http://schemas.microsoft.com/office/drawing/2014/main" id="{C9958499-9B9A-0118-8881-55609613DBDA}"/>
                  </a:ext>
                </a:extLst>
              </p:cNvPr>
              <p:cNvPicPr>
                <a:picLocks noChangeAspect="1"/>
              </p:cNvPicPr>
              <p:nvPr/>
            </p:nvPicPr>
            <p:blipFill>
              <a:blip r:embed="rId6"/>
              <a:stretch>
                <a:fillRect/>
              </a:stretch>
            </p:blipFill>
            <p:spPr>
              <a:xfrm rot="1659564">
                <a:off x="5192659" y="3922200"/>
                <a:ext cx="351768" cy="409636"/>
              </a:xfrm>
              <a:prstGeom prst="rect">
                <a:avLst/>
              </a:prstGeom>
            </p:spPr>
          </p:pic>
          <p:pic>
            <p:nvPicPr>
              <p:cNvPr id="10263" name="Picture 10262">
                <a:extLst>
                  <a:ext uri="{FF2B5EF4-FFF2-40B4-BE49-F238E27FC236}">
                    <a16:creationId xmlns:a16="http://schemas.microsoft.com/office/drawing/2014/main" id="{A067D170-7EE9-EBA3-9D11-139130FCD7AC}"/>
                  </a:ext>
                </a:extLst>
              </p:cNvPr>
              <p:cNvPicPr>
                <a:picLocks noChangeAspect="1"/>
              </p:cNvPicPr>
              <p:nvPr/>
            </p:nvPicPr>
            <p:blipFill>
              <a:blip r:embed="rId6"/>
              <a:stretch>
                <a:fillRect/>
              </a:stretch>
            </p:blipFill>
            <p:spPr>
              <a:xfrm rot="1659564">
                <a:off x="7027594" y="3923486"/>
                <a:ext cx="351768" cy="409636"/>
              </a:xfrm>
              <a:prstGeom prst="rect">
                <a:avLst/>
              </a:prstGeom>
            </p:spPr>
          </p:pic>
          <p:sp>
            <p:nvSpPr>
              <p:cNvPr id="10264" name="Oval 10263">
                <a:extLst>
                  <a:ext uri="{FF2B5EF4-FFF2-40B4-BE49-F238E27FC236}">
                    <a16:creationId xmlns:a16="http://schemas.microsoft.com/office/drawing/2014/main" id="{907844B7-C4E3-5EDA-4864-01DB23839440}"/>
                  </a:ext>
                </a:extLst>
              </p:cNvPr>
              <p:cNvSpPr/>
              <p:nvPr/>
            </p:nvSpPr>
            <p:spPr>
              <a:xfrm rot="17161065">
                <a:off x="4423838" y="3892317"/>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5" name="Oval 10264">
                <a:extLst>
                  <a:ext uri="{FF2B5EF4-FFF2-40B4-BE49-F238E27FC236}">
                    <a16:creationId xmlns:a16="http://schemas.microsoft.com/office/drawing/2014/main" id="{86EB40C8-8645-6077-C449-2B767E5E522B}"/>
                  </a:ext>
                </a:extLst>
              </p:cNvPr>
              <p:cNvSpPr/>
              <p:nvPr/>
            </p:nvSpPr>
            <p:spPr>
              <a:xfrm rot="17161065">
                <a:off x="6341494"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6" name="Picture 10265">
                <a:extLst>
                  <a:ext uri="{FF2B5EF4-FFF2-40B4-BE49-F238E27FC236}">
                    <a16:creationId xmlns:a16="http://schemas.microsoft.com/office/drawing/2014/main" id="{4613C805-6802-4DEF-CD7D-71BCB0727893}"/>
                  </a:ext>
                </a:extLst>
              </p:cNvPr>
              <p:cNvPicPr>
                <a:picLocks noChangeAspect="1"/>
              </p:cNvPicPr>
              <p:nvPr/>
            </p:nvPicPr>
            <p:blipFill>
              <a:blip r:embed="rId6"/>
              <a:stretch>
                <a:fillRect/>
              </a:stretch>
            </p:blipFill>
            <p:spPr>
              <a:xfrm rot="1659564">
                <a:off x="5869406" y="3922200"/>
                <a:ext cx="351768" cy="409636"/>
              </a:xfrm>
              <a:prstGeom prst="rect">
                <a:avLst/>
              </a:prstGeom>
            </p:spPr>
          </p:pic>
          <p:sp>
            <p:nvSpPr>
              <p:cNvPr id="10267" name="Oval 10266">
                <a:extLst>
                  <a:ext uri="{FF2B5EF4-FFF2-40B4-BE49-F238E27FC236}">
                    <a16:creationId xmlns:a16="http://schemas.microsoft.com/office/drawing/2014/main" id="{6D2BCC14-1C45-22CD-D91E-3B74F8DAA101}"/>
                  </a:ext>
                </a:extLst>
              </p:cNvPr>
              <p:cNvSpPr/>
              <p:nvPr/>
            </p:nvSpPr>
            <p:spPr>
              <a:xfrm rot="17161065">
                <a:off x="7516783"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Oval 10267">
                <a:extLst>
                  <a:ext uri="{FF2B5EF4-FFF2-40B4-BE49-F238E27FC236}">
                    <a16:creationId xmlns:a16="http://schemas.microsoft.com/office/drawing/2014/main" id="{5FA32C92-2199-1926-B456-846299BD6406}"/>
                  </a:ext>
                </a:extLst>
              </p:cNvPr>
              <p:cNvSpPr/>
              <p:nvPr/>
            </p:nvSpPr>
            <p:spPr>
              <a:xfrm rot="17161065">
                <a:off x="7645802" y="3050622"/>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9" name="Picture 10268">
                <a:extLst>
                  <a:ext uri="{FF2B5EF4-FFF2-40B4-BE49-F238E27FC236}">
                    <a16:creationId xmlns:a16="http://schemas.microsoft.com/office/drawing/2014/main" id="{35059EF9-47F7-8EC0-9B94-4484CF38FD30}"/>
                  </a:ext>
                </a:extLst>
              </p:cNvPr>
              <p:cNvPicPr>
                <a:picLocks noChangeAspect="1"/>
              </p:cNvPicPr>
              <p:nvPr/>
            </p:nvPicPr>
            <p:blipFill>
              <a:blip r:embed="rId8"/>
              <a:stretch>
                <a:fillRect/>
              </a:stretch>
            </p:blipFill>
            <p:spPr>
              <a:xfrm>
                <a:off x="7936225" y="3664982"/>
                <a:ext cx="767764" cy="717216"/>
              </a:xfrm>
              <a:prstGeom prst="rect">
                <a:avLst/>
              </a:prstGeom>
            </p:spPr>
          </p:pic>
        </p:grpSp>
      </p:grpSp>
      <p:pic>
        <p:nvPicPr>
          <p:cNvPr id="10270" name="Picture 10269">
            <a:extLst>
              <a:ext uri="{FF2B5EF4-FFF2-40B4-BE49-F238E27FC236}">
                <a16:creationId xmlns:a16="http://schemas.microsoft.com/office/drawing/2014/main" id="{0B67FD56-AA4D-5347-DC83-2F3473DDC7DE}"/>
              </a:ext>
            </a:extLst>
          </p:cNvPr>
          <p:cNvPicPr>
            <a:picLocks noChangeAspect="1"/>
          </p:cNvPicPr>
          <p:nvPr/>
        </p:nvPicPr>
        <p:blipFill>
          <a:blip r:embed="rId6"/>
          <a:stretch>
            <a:fillRect/>
          </a:stretch>
        </p:blipFill>
        <p:spPr>
          <a:xfrm rot="1659564">
            <a:off x="9182232" y="3849080"/>
            <a:ext cx="351768" cy="409636"/>
          </a:xfrm>
          <a:prstGeom prst="rect">
            <a:avLst/>
          </a:prstGeom>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1224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05ABBED-CBB9-49B1-0A07-5E55B2C9D87F}"/>
              </a:ext>
            </a:extLst>
          </p:cNvPr>
          <p:cNvGrpSpPr/>
          <p:nvPr/>
        </p:nvGrpSpPr>
        <p:grpSpPr>
          <a:xfrm>
            <a:off x="5545654" y="1371600"/>
            <a:ext cx="6007009" cy="2867302"/>
            <a:chOff x="3287442" y="1931928"/>
            <a:chExt cx="5416547" cy="2598506"/>
          </a:xfrm>
        </p:grpSpPr>
        <p:pic>
          <p:nvPicPr>
            <p:cNvPr id="922" name="Picture 921">
              <a:extLst>
                <a:ext uri="{FF2B5EF4-FFF2-40B4-BE49-F238E27FC236}">
                  <a16:creationId xmlns:a16="http://schemas.microsoft.com/office/drawing/2014/main" id="{4E61CD6F-0711-7826-10FF-61A9ADA11D75}"/>
                </a:ext>
              </a:extLst>
            </p:cNvPr>
            <p:cNvPicPr>
              <a:picLocks noChangeAspect="1"/>
            </p:cNvPicPr>
            <p:nvPr/>
          </p:nvPicPr>
          <p:blipFill>
            <a:blip r:embed="rId18"/>
            <a:stretch>
              <a:fillRect/>
            </a:stretch>
          </p:blipFill>
          <p:spPr>
            <a:xfrm rot="1659564">
              <a:off x="5271980" y="1931928"/>
              <a:ext cx="351768" cy="409636"/>
            </a:xfrm>
            <a:prstGeom prst="rect">
              <a:avLst/>
            </a:prstGeom>
          </p:spPr>
        </p:pic>
        <p:grpSp>
          <p:nvGrpSpPr>
            <p:cNvPr id="923" name="Group 922">
              <a:extLst>
                <a:ext uri="{FF2B5EF4-FFF2-40B4-BE49-F238E27FC236}">
                  <a16:creationId xmlns:a16="http://schemas.microsoft.com/office/drawing/2014/main" id="{82EB9403-02E5-AB5A-DB62-A98213984DA3}"/>
                </a:ext>
              </a:extLst>
            </p:cNvPr>
            <p:cNvGrpSpPr/>
            <p:nvPr/>
          </p:nvGrpSpPr>
          <p:grpSpPr>
            <a:xfrm>
              <a:off x="3287442" y="2318158"/>
              <a:ext cx="5416547" cy="2212276"/>
              <a:chOff x="3287442" y="2318158"/>
              <a:chExt cx="5416547" cy="2212276"/>
            </a:xfrm>
          </p:grpSpPr>
          <p:sp>
            <p:nvSpPr>
              <p:cNvPr id="924" name="Oval 923">
                <a:extLst>
                  <a:ext uri="{FF2B5EF4-FFF2-40B4-BE49-F238E27FC236}">
                    <a16:creationId xmlns:a16="http://schemas.microsoft.com/office/drawing/2014/main" id="{44EA85BD-F9CF-1165-1B11-8A42A15B0E28}"/>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3AA4B707-BC5B-C758-1006-57B94E590305}"/>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6" name="Straight Arrow Connector 925">
                <a:extLst>
                  <a:ext uri="{FF2B5EF4-FFF2-40B4-BE49-F238E27FC236}">
                    <a16:creationId xmlns:a16="http://schemas.microsoft.com/office/drawing/2014/main" id="{DB518750-CE0A-0F99-D7D4-05E407E942F0}"/>
                  </a:ext>
                </a:extLst>
              </p:cNvPr>
              <p:cNvCxnSpPr>
                <a:cxnSpLocks/>
                <a:stCxn id="922" idx="2"/>
                <a:endCxn id="925"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BE9A75E-F566-0328-E78C-FBE67A783193}"/>
                  </a:ext>
                </a:extLst>
              </p:cNvPr>
              <p:cNvCxnSpPr>
                <a:cxnSpLocks/>
                <a:stCxn id="922" idx="2"/>
                <a:endCxn id="924"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B73FF25F-4B83-99C1-DF6B-6216B122389E}"/>
                  </a:ext>
                </a:extLst>
              </p:cNvPr>
              <p:cNvCxnSpPr>
                <a:cxnSpLocks/>
                <a:stCxn id="925"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567BB3EF-F25A-4B72-6A9D-6171328A41E7}"/>
                  </a:ext>
                </a:extLst>
              </p:cNvPr>
              <p:cNvCxnSpPr>
                <a:cxnSpLocks/>
                <a:stCxn id="925"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BC0F6476-0B63-3A33-D274-C2AA84BC3F14}"/>
                  </a:ext>
                </a:extLst>
              </p:cNvPr>
              <p:cNvCxnSpPr>
                <a:cxnSpLocks/>
                <a:stCxn id="924"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1" name="Oval 930">
                <a:extLst>
                  <a:ext uri="{FF2B5EF4-FFF2-40B4-BE49-F238E27FC236}">
                    <a16:creationId xmlns:a16="http://schemas.microsoft.com/office/drawing/2014/main" id="{53C4417B-E5A9-55EB-DE33-F5C78A7F0BC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A3A2C05-D7D9-E243-EB00-739A33F130A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3" name="Straight Arrow Connector 932">
                <a:extLst>
                  <a:ext uri="{FF2B5EF4-FFF2-40B4-BE49-F238E27FC236}">
                    <a16:creationId xmlns:a16="http://schemas.microsoft.com/office/drawing/2014/main" id="{3D6A6427-B869-7054-340C-07564343D4D4}"/>
                  </a:ext>
                </a:extLst>
              </p:cNvPr>
              <p:cNvCxnSpPr>
                <a:cxnSpLocks/>
                <a:endCxn id="932"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5F7585FE-8757-A029-BF4C-A2304EE82D3D}"/>
                  </a:ext>
                </a:extLst>
              </p:cNvPr>
              <p:cNvCxnSpPr>
                <a:cxnSpLocks/>
                <a:endCxn id="931"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2E6E7BD4-C3A8-760C-BBD1-850CB395A6CB}"/>
                  </a:ext>
                </a:extLst>
              </p:cNvPr>
              <p:cNvCxnSpPr>
                <a:cxnSpLocks/>
                <a:stCxn id="932"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2E437BF-5263-34F3-F76C-5B6539604B5A}"/>
                  </a:ext>
                </a:extLst>
              </p:cNvPr>
              <p:cNvCxnSpPr>
                <a:cxnSpLocks/>
                <a:stCxn id="932"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7BF6987D-0B9F-6EB8-D95C-876206E7A193}"/>
                  </a:ext>
                </a:extLst>
              </p:cNvPr>
              <p:cNvCxnSpPr>
                <a:cxnSpLocks/>
                <a:stCxn id="931"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8" name="Oval 937">
                <a:extLst>
                  <a:ext uri="{FF2B5EF4-FFF2-40B4-BE49-F238E27FC236}">
                    <a16:creationId xmlns:a16="http://schemas.microsoft.com/office/drawing/2014/main" id="{BBA4BB56-34F1-B08B-5C04-9240434D01D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9" name="Straight Arrow Connector 938">
                <a:extLst>
                  <a:ext uri="{FF2B5EF4-FFF2-40B4-BE49-F238E27FC236}">
                    <a16:creationId xmlns:a16="http://schemas.microsoft.com/office/drawing/2014/main" id="{9D56D10F-0AB3-0038-AB32-BDA34FDB3F9F}"/>
                  </a:ext>
                </a:extLst>
              </p:cNvPr>
              <p:cNvCxnSpPr>
                <a:cxnSpLocks/>
                <a:endCxn id="938"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4E02D43-FFA5-F4DB-C022-EE6D657962E1}"/>
                  </a:ext>
                </a:extLst>
              </p:cNvPr>
              <p:cNvCxnSpPr>
                <a:cxnSpLocks/>
                <a:stCxn id="938"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1" name="Oval 940">
                <a:extLst>
                  <a:ext uri="{FF2B5EF4-FFF2-40B4-BE49-F238E27FC236}">
                    <a16:creationId xmlns:a16="http://schemas.microsoft.com/office/drawing/2014/main" id="{7938432F-7C55-EEC1-DF03-6D2DA5B461D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2" name="Straight Arrow Connector 941">
                <a:extLst>
                  <a:ext uri="{FF2B5EF4-FFF2-40B4-BE49-F238E27FC236}">
                    <a16:creationId xmlns:a16="http://schemas.microsoft.com/office/drawing/2014/main" id="{D061C8C9-98FB-5A78-97EA-63756D217E27}"/>
                  </a:ext>
                </a:extLst>
              </p:cNvPr>
              <p:cNvCxnSpPr>
                <a:cxnSpLocks/>
                <a:endCxn id="941"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CA12C2BA-42E1-B4BB-BAFF-DC43BB364AB0}"/>
                  </a:ext>
                </a:extLst>
              </p:cNvPr>
              <p:cNvCxnSpPr>
                <a:cxnSpLocks/>
                <a:stCxn id="941"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83E1A321-A941-53C3-3FFB-3EBB46C3750B}"/>
                  </a:ext>
                </a:extLst>
              </p:cNvPr>
              <p:cNvCxnSpPr>
                <a:cxnSpLocks/>
                <a:stCxn id="941"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5" name="Oval 944">
                <a:extLst>
                  <a:ext uri="{FF2B5EF4-FFF2-40B4-BE49-F238E27FC236}">
                    <a16:creationId xmlns:a16="http://schemas.microsoft.com/office/drawing/2014/main" id="{22F77A18-5D41-F795-2261-95E9649D21BB}"/>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6" name="Straight Arrow Connector 945">
                <a:extLst>
                  <a:ext uri="{FF2B5EF4-FFF2-40B4-BE49-F238E27FC236}">
                    <a16:creationId xmlns:a16="http://schemas.microsoft.com/office/drawing/2014/main" id="{6292EDB4-8A1C-0A2F-52F4-083EC4A85B74}"/>
                  </a:ext>
                </a:extLst>
              </p:cNvPr>
              <p:cNvCxnSpPr>
                <a:cxnSpLocks/>
                <a:endCxn id="945"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949903A3-5ABE-E4D4-A7C0-DC97B71E8397}"/>
                  </a:ext>
                </a:extLst>
              </p:cNvPr>
              <p:cNvCxnSpPr>
                <a:cxnSpLocks/>
                <a:stCxn id="945"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9384C028-DB96-8589-53FA-43F64EC2C3E8}"/>
                  </a:ext>
                </a:extLst>
              </p:cNvPr>
              <p:cNvCxnSpPr>
                <a:cxnSpLocks/>
                <a:stCxn id="945" idx="4"/>
                <a:endCxn id="261" idx="7"/>
              </p:cNvCxnSpPr>
              <p:nvPr/>
            </p:nvCxnSpPr>
            <p:spPr>
              <a:xfrm>
                <a:off x="7362636" y="3633669"/>
                <a:ext cx="269817" cy="428529"/>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9" name="Oval 948">
                <a:extLst>
                  <a:ext uri="{FF2B5EF4-FFF2-40B4-BE49-F238E27FC236}">
                    <a16:creationId xmlns:a16="http://schemas.microsoft.com/office/drawing/2014/main" id="{93B6FD3A-2BD1-9282-3624-5885A85A8F6C}"/>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0" name="Straight Arrow Connector 949">
                <a:extLst>
                  <a:ext uri="{FF2B5EF4-FFF2-40B4-BE49-F238E27FC236}">
                    <a16:creationId xmlns:a16="http://schemas.microsoft.com/office/drawing/2014/main" id="{E46DF0CB-4ECB-CF02-5A95-BF0CCB9FEF83}"/>
                  </a:ext>
                </a:extLst>
              </p:cNvPr>
              <p:cNvCxnSpPr>
                <a:cxnSpLocks/>
                <a:endCxn id="949"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738653A6-DA17-B8DD-71AE-2037C723037E}"/>
                  </a:ext>
                </a:extLst>
              </p:cNvPr>
              <p:cNvCxnSpPr>
                <a:cxnSpLocks/>
                <a:stCxn id="949"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53" name="Picture 952">
                <a:extLst>
                  <a:ext uri="{FF2B5EF4-FFF2-40B4-BE49-F238E27FC236}">
                    <a16:creationId xmlns:a16="http://schemas.microsoft.com/office/drawing/2014/main" id="{DD380015-BC5D-D326-3D59-98DC086B8B3A}"/>
                  </a:ext>
                </a:extLst>
              </p:cNvPr>
              <p:cNvPicPr>
                <a:picLocks noChangeAspect="1"/>
              </p:cNvPicPr>
              <p:nvPr/>
            </p:nvPicPr>
            <p:blipFill>
              <a:blip r:embed="rId18"/>
              <a:stretch>
                <a:fillRect/>
              </a:stretch>
            </p:blipFill>
            <p:spPr>
              <a:xfrm rot="1659564">
                <a:off x="3746555" y="3017870"/>
                <a:ext cx="351768" cy="409636"/>
              </a:xfrm>
              <a:prstGeom prst="rect">
                <a:avLst/>
              </a:prstGeom>
            </p:spPr>
          </p:pic>
          <p:pic>
            <p:nvPicPr>
              <p:cNvPr id="957" name="Picture 956">
                <a:extLst>
                  <a:ext uri="{FF2B5EF4-FFF2-40B4-BE49-F238E27FC236}">
                    <a16:creationId xmlns:a16="http://schemas.microsoft.com/office/drawing/2014/main" id="{960A7E6E-9549-63F4-6B94-9A9F2DC3DBF9}"/>
                  </a:ext>
                </a:extLst>
              </p:cNvPr>
              <p:cNvPicPr>
                <a:picLocks noChangeAspect="1"/>
              </p:cNvPicPr>
              <p:nvPr/>
            </p:nvPicPr>
            <p:blipFill>
              <a:blip r:embed="rId18"/>
              <a:stretch>
                <a:fillRect/>
              </a:stretch>
            </p:blipFill>
            <p:spPr>
              <a:xfrm rot="1659564">
                <a:off x="5732524" y="3057193"/>
                <a:ext cx="351768" cy="409636"/>
              </a:xfrm>
              <a:prstGeom prst="rect">
                <a:avLst/>
              </a:prstGeom>
            </p:spPr>
          </p:pic>
          <p:pic>
            <p:nvPicPr>
              <p:cNvPr id="958" name="Picture 957">
                <a:extLst>
                  <a:ext uri="{FF2B5EF4-FFF2-40B4-BE49-F238E27FC236}">
                    <a16:creationId xmlns:a16="http://schemas.microsoft.com/office/drawing/2014/main" id="{3A9FB686-36F7-F382-5153-87A44ABB2396}"/>
                  </a:ext>
                </a:extLst>
              </p:cNvPr>
              <p:cNvPicPr>
                <a:picLocks noChangeAspect="1"/>
              </p:cNvPicPr>
              <p:nvPr/>
            </p:nvPicPr>
            <p:blipFill>
              <a:blip r:embed="rId18"/>
              <a:stretch>
                <a:fillRect/>
              </a:stretch>
            </p:blipFill>
            <p:spPr>
              <a:xfrm rot="1659564">
                <a:off x="3287442" y="4047687"/>
                <a:ext cx="351768" cy="409636"/>
              </a:xfrm>
              <a:prstGeom prst="rect">
                <a:avLst/>
              </a:prstGeom>
            </p:spPr>
          </p:pic>
          <p:pic>
            <p:nvPicPr>
              <p:cNvPr id="959" name="Picture 958">
                <a:extLst>
                  <a:ext uri="{FF2B5EF4-FFF2-40B4-BE49-F238E27FC236}">
                    <a16:creationId xmlns:a16="http://schemas.microsoft.com/office/drawing/2014/main" id="{5663117D-09F2-12C8-EE42-B1A3C6D1C901}"/>
                  </a:ext>
                </a:extLst>
              </p:cNvPr>
              <p:cNvPicPr>
                <a:picLocks noChangeAspect="1"/>
              </p:cNvPicPr>
              <p:nvPr/>
            </p:nvPicPr>
            <p:blipFill>
              <a:blip r:embed="rId18"/>
              <a:stretch>
                <a:fillRect/>
              </a:stretch>
            </p:blipFill>
            <p:spPr>
              <a:xfrm rot="1659564">
                <a:off x="3946883" y="4071710"/>
                <a:ext cx="351768" cy="409636"/>
              </a:xfrm>
              <a:prstGeom prst="rect">
                <a:avLst/>
              </a:prstGeom>
            </p:spPr>
          </p:pic>
          <p:pic>
            <p:nvPicPr>
              <p:cNvPr id="256" name="Picture 255">
                <a:extLst>
                  <a:ext uri="{FF2B5EF4-FFF2-40B4-BE49-F238E27FC236}">
                    <a16:creationId xmlns:a16="http://schemas.microsoft.com/office/drawing/2014/main" id="{A887E612-6BD6-1ADE-DA1A-8983DF69EC76}"/>
                  </a:ext>
                </a:extLst>
              </p:cNvPr>
              <p:cNvPicPr>
                <a:picLocks noChangeAspect="1"/>
              </p:cNvPicPr>
              <p:nvPr/>
            </p:nvPicPr>
            <p:blipFill>
              <a:blip r:embed="rId18"/>
              <a:stretch>
                <a:fillRect/>
              </a:stretch>
            </p:blipFill>
            <p:spPr>
              <a:xfrm rot="1659564">
                <a:off x="5192659" y="4070434"/>
                <a:ext cx="351768" cy="409636"/>
              </a:xfrm>
              <a:prstGeom prst="rect">
                <a:avLst/>
              </a:prstGeom>
            </p:spPr>
          </p:pic>
          <p:pic>
            <p:nvPicPr>
              <p:cNvPr id="257" name="Picture 256">
                <a:extLst>
                  <a:ext uri="{FF2B5EF4-FFF2-40B4-BE49-F238E27FC236}">
                    <a16:creationId xmlns:a16="http://schemas.microsoft.com/office/drawing/2014/main" id="{2F302245-DF95-9A73-D204-B92B43A852AE}"/>
                  </a:ext>
                </a:extLst>
              </p:cNvPr>
              <p:cNvPicPr>
                <a:picLocks noChangeAspect="1"/>
              </p:cNvPicPr>
              <p:nvPr/>
            </p:nvPicPr>
            <p:blipFill>
              <a:blip r:embed="rId18"/>
              <a:stretch>
                <a:fillRect/>
              </a:stretch>
            </p:blipFill>
            <p:spPr>
              <a:xfrm rot="1659564">
                <a:off x="7027594" y="4071710"/>
                <a:ext cx="351768" cy="409636"/>
              </a:xfrm>
              <a:prstGeom prst="rect">
                <a:avLst/>
              </a:prstGeom>
            </p:spPr>
          </p:pic>
          <p:sp>
            <p:nvSpPr>
              <p:cNvPr id="258" name="Oval 257">
                <a:extLst>
                  <a:ext uri="{FF2B5EF4-FFF2-40B4-BE49-F238E27FC236}">
                    <a16:creationId xmlns:a16="http://schemas.microsoft.com/office/drawing/2014/main" id="{5EE31C3D-221F-22EB-ACFF-89D99D07D20D}"/>
                  </a:ext>
                </a:extLst>
              </p:cNvPr>
              <p:cNvSpPr/>
              <p:nvPr/>
            </p:nvSpPr>
            <p:spPr>
              <a:xfrm rot="17161065">
                <a:off x="4423838" y="4040539"/>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2363DEDD-691D-695B-4CA3-3F899F2BEE63}"/>
                  </a:ext>
                </a:extLst>
              </p:cNvPr>
              <p:cNvSpPr/>
              <p:nvPr/>
            </p:nvSpPr>
            <p:spPr>
              <a:xfrm rot="17161065">
                <a:off x="6341494"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a:extLst>
                  <a:ext uri="{FF2B5EF4-FFF2-40B4-BE49-F238E27FC236}">
                    <a16:creationId xmlns:a16="http://schemas.microsoft.com/office/drawing/2014/main" id="{52D4F2D6-B959-785D-FA7E-4777797EB00F}"/>
                  </a:ext>
                </a:extLst>
              </p:cNvPr>
              <p:cNvPicPr>
                <a:picLocks noChangeAspect="1"/>
              </p:cNvPicPr>
              <p:nvPr/>
            </p:nvPicPr>
            <p:blipFill>
              <a:blip r:embed="rId18"/>
              <a:stretch>
                <a:fillRect/>
              </a:stretch>
            </p:blipFill>
            <p:spPr>
              <a:xfrm rot="1659564">
                <a:off x="5869406" y="4070434"/>
                <a:ext cx="351768" cy="409636"/>
              </a:xfrm>
              <a:prstGeom prst="rect">
                <a:avLst/>
              </a:prstGeom>
            </p:spPr>
          </p:pic>
          <p:sp>
            <p:nvSpPr>
              <p:cNvPr id="261" name="Oval 260">
                <a:extLst>
                  <a:ext uri="{FF2B5EF4-FFF2-40B4-BE49-F238E27FC236}">
                    <a16:creationId xmlns:a16="http://schemas.microsoft.com/office/drawing/2014/main" id="{7157DB97-D366-1915-A03E-447E9089247B}"/>
                  </a:ext>
                </a:extLst>
              </p:cNvPr>
              <p:cNvSpPr/>
              <p:nvPr/>
            </p:nvSpPr>
            <p:spPr>
              <a:xfrm rot="17161065">
                <a:off x="7516783"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1725CA8-19FC-9E78-67FE-AD81A929A12F}"/>
                  </a:ext>
                </a:extLst>
              </p:cNvPr>
              <p:cNvSpPr/>
              <p:nvPr/>
            </p:nvSpPr>
            <p:spPr>
              <a:xfrm rot="17161065">
                <a:off x="7645802" y="3050622"/>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a:extLst>
                  <a:ext uri="{FF2B5EF4-FFF2-40B4-BE49-F238E27FC236}">
                    <a16:creationId xmlns:a16="http://schemas.microsoft.com/office/drawing/2014/main" id="{C3912958-4BFB-DEFD-FA85-C6C9E4B72BF6}"/>
                  </a:ext>
                </a:extLst>
              </p:cNvPr>
              <p:cNvPicPr>
                <a:picLocks noChangeAspect="1"/>
              </p:cNvPicPr>
              <p:nvPr/>
            </p:nvPicPr>
            <p:blipFill>
              <a:blip r:embed="rId20"/>
              <a:stretch>
                <a:fillRect/>
              </a:stretch>
            </p:blipFill>
            <p:spPr>
              <a:xfrm>
                <a:off x="7936225" y="3813218"/>
                <a:ext cx="767764" cy="717216"/>
              </a:xfrm>
              <a:prstGeom prst="rect">
                <a:avLst/>
              </a:prstGeom>
            </p:spPr>
          </p:pic>
        </p:grpSp>
      </p:grpSp>
      <p:grpSp>
        <p:nvGrpSpPr>
          <p:cNvPr id="265" name="Group 264">
            <a:extLst>
              <a:ext uri="{FF2B5EF4-FFF2-40B4-BE49-F238E27FC236}">
                <a16:creationId xmlns:a16="http://schemas.microsoft.com/office/drawing/2014/main" id="{F96F5393-710D-56A1-3390-576FD81964B5}"/>
              </a:ext>
            </a:extLst>
          </p:cNvPr>
          <p:cNvGrpSpPr/>
          <p:nvPr/>
        </p:nvGrpSpPr>
        <p:grpSpPr>
          <a:xfrm>
            <a:off x="5308627" y="3917501"/>
            <a:ext cx="5597332" cy="2530191"/>
            <a:chOff x="3073714" y="3973980"/>
            <a:chExt cx="5047139" cy="2822260"/>
          </a:xfrm>
        </p:grpSpPr>
        <p:pic>
          <p:nvPicPr>
            <p:cNvPr id="266" name="Picture 265" descr="RacingSubTree.png">
              <a:extLst>
                <a:ext uri="{FF2B5EF4-FFF2-40B4-BE49-F238E27FC236}">
                  <a16:creationId xmlns:a16="http://schemas.microsoft.com/office/drawing/2014/main" id="{B1950AAC-260D-3B79-2AF3-62B1D2EE2D1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267" name="Oval 266">
              <a:extLst>
                <a:ext uri="{FF2B5EF4-FFF2-40B4-BE49-F238E27FC236}">
                  <a16:creationId xmlns:a16="http://schemas.microsoft.com/office/drawing/2014/main" id="{10DA099B-AD3D-3753-A8D4-624C00DC387C}"/>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F61DE97-02B3-2849-FC28-575BA33F79EF}"/>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BB7F394-A8EA-FE23-203C-EF3651F388AC}"/>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5314497-CF1D-D4E5-1DE5-3A6C9433F48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47A7CC-DF8A-F4D8-CDC7-D0929290B759}"/>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E4B0606-3FF6-3CC1-8DE1-D6F519823A48}"/>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CACB137-AF31-0650-AC99-3B4EC1E9A170}"/>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AE86CFD-E4D2-0872-3079-9A972E13EE8B}"/>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38099F69-39E5-B20F-FC12-0C7F9918E108}"/>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35FB79B-6D9E-92C0-C7FD-9C87C2615542}"/>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35F5A4F-400F-CE76-0DF4-E6410AB7631F}"/>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9381EDF-E91B-5C6A-AA26-DEA8763F9CD7}"/>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C4AE4C5-18EC-2D37-D535-2C9AAF37E40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0DE5D7B-7983-47CF-A53A-366A1CCFEBA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23FB0A30-09FD-7448-55C6-105523273D46}"/>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29440A5-8A77-CEAB-E23D-10EB8F2081C2}"/>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82">
              <a:extLst>
                <a:ext uri="{FF2B5EF4-FFF2-40B4-BE49-F238E27FC236}">
                  <a16:creationId xmlns:a16="http://schemas.microsoft.com/office/drawing/2014/main" id="{30D2D594-2AB6-3BCF-FD7E-29CBC7FE3D5C}"/>
                </a:ext>
              </a:extLst>
            </p:cNvPr>
            <p:cNvPicPr>
              <a:picLocks noChangeAspect="1"/>
            </p:cNvPicPr>
            <p:nvPr/>
          </p:nvPicPr>
          <p:blipFill>
            <a:blip r:embed="rId18"/>
            <a:stretch>
              <a:fillRect/>
            </a:stretch>
          </p:blipFill>
          <p:spPr>
            <a:xfrm rot="1659564">
              <a:off x="3220578" y="5295363"/>
              <a:ext cx="147744" cy="172049"/>
            </a:xfrm>
            <a:prstGeom prst="rect">
              <a:avLst/>
            </a:prstGeom>
          </p:spPr>
        </p:pic>
        <p:pic>
          <p:nvPicPr>
            <p:cNvPr id="284" name="Picture 283">
              <a:extLst>
                <a:ext uri="{FF2B5EF4-FFF2-40B4-BE49-F238E27FC236}">
                  <a16:creationId xmlns:a16="http://schemas.microsoft.com/office/drawing/2014/main" id="{E38790F9-1C9C-DA92-BC0D-46F285609A87}"/>
                </a:ext>
              </a:extLst>
            </p:cNvPr>
            <p:cNvPicPr>
              <a:picLocks noChangeAspect="1"/>
            </p:cNvPicPr>
            <p:nvPr/>
          </p:nvPicPr>
          <p:blipFill>
            <a:blip r:embed="rId18"/>
            <a:stretch>
              <a:fillRect/>
            </a:stretch>
          </p:blipFill>
          <p:spPr>
            <a:xfrm rot="1659564">
              <a:off x="3404196" y="5304568"/>
              <a:ext cx="147744" cy="172049"/>
            </a:xfrm>
            <a:prstGeom prst="rect">
              <a:avLst/>
            </a:prstGeom>
          </p:spPr>
        </p:pic>
        <p:sp>
          <p:nvSpPr>
            <p:cNvPr id="285" name="Oval 284">
              <a:extLst>
                <a:ext uri="{FF2B5EF4-FFF2-40B4-BE49-F238E27FC236}">
                  <a16:creationId xmlns:a16="http://schemas.microsoft.com/office/drawing/2014/main" id="{5158C4A5-86EE-A5E7-6AA0-680FAAAC1826}"/>
                </a:ext>
              </a:extLst>
            </p:cNvPr>
            <p:cNvSpPr/>
            <p:nvPr/>
          </p:nvSpPr>
          <p:spPr>
            <a:xfrm rot="17161065">
              <a:off x="3574421" y="5302676"/>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 name="Picture 285">
              <a:extLst>
                <a:ext uri="{FF2B5EF4-FFF2-40B4-BE49-F238E27FC236}">
                  <a16:creationId xmlns:a16="http://schemas.microsoft.com/office/drawing/2014/main" id="{CEE3A0CF-8A61-0B9C-BF48-FD4B44230216}"/>
                </a:ext>
              </a:extLst>
            </p:cNvPr>
            <p:cNvPicPr>
              <a:picLocks noChangeAspect="1"/>
            </p:cNvPicPr>
            <p:nvPr/>
          </p:nvPicPr>
          <p:blipFill>
            <a:blip r:embed="rId18"/>
            <a:stretch>
              <a:fillRect/>
            </a:stretch>
          </p:blipFill>
          <p:spPr>
            <a:xfrm rot="1659564">
              <a:off x="3825397" y="5308126"/>
              <a:ext cx="147744" cy="172049"/>
            </a:xfrm>
            <a:prstGeom prst="rect">
              <a:avLst/>
            </a:prstGeom>
          </p:spPr>
        </p:pic>
        <p:pic>
          <p:nvPicPr>
            <p:cNvPr id="287" name="Picture 286">
              <a:extLst>
                <a:ext uri="{FF2B5EF4-FFF2-40B4-BE49-F238E27FC236}">
                  <a16:creationId xmlns:a16="http://schemas.microsoft.com/office/drawing/2014/main" id="{84BA7BE2-7E70-F281-157B-C8066E6A2B51}"/>
                </a:ext>
              </a:extLst>
            </p:cNvPr>
            <p:cNvPicPr>
              <a:picLocks noChangeAspect="1"/>
            </p:cNvPicPr>
            <p:nvPr/>
          </p:nvPicPr>
          <p:blipFill>
            <a:blip r:embed="rId18"/>
            <a:stretch>
              <a:fillRect/>
            </a:stretch>
          </p:blipFill>
          <p:spPr>
            <a:xfrm rot="1659564">
              <a:off x="4009015" y="5317331"/>
              <a:ext cx="147744" cy="172049"/>
            </a:xfrm>
            <a:prstGeom prst="rect">
              <a:avLst/>
            </a:prstGeom>
          </p:spPr>
        </p:pic>
        <p:sp>
          <p:nvSpPr>
            <p:cNvPr id="288" name="Oval 287">
              <a:extLst>
                <a:ext uri="{FF2B5EF4-FFF2-40B4-BE49-F238E27FC236}">
                  <a16:creationId xmlns:a16="http://schemas.microsoft.com/office/drawing/2014/main" id="{52F11292-D9C5-F2F0-51F1-2B0EC53C08D6}"/>
                </a:ext>
              </a:extLst>
            </p:cNvPr>
            <p:cNvSpPr/>
            <p:nvPr/>
          </p:nvSpPr>
          <p:spPr>
            <a:xfrm rot="17161065">
              <a:off x="4179240" y="531543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88">
              <a:extLst>
                <a:ext uri="{FF2B5EF4-FFF2-40B4-BE49-F238E27FC236}">
                  <a16:creationId xmlns:a16="http://schemas.microsoft.com/office/drawing/2014/main" id="{78119D4A-0F5B-F5AF-5653-6D7172C30696}"/>
                </a:ext>
              </a:extLst>
            </p:cNvPr>
            <p:cNvPicPr>
              <a:picLocks noChangeAspect="1"/>
            </p:cNvPicPr>
            <p:nvPr/>
          </p:nvPicPr>
          <p:blipFill>
            <a:blip r:embed="rId18"/>
            <a:stretch>
              <a:fillRect/>
            </a:stretch>
          </p:blipFill>
          <p:spPr>
            <a:xfrm rot="1659564">
              <a:off x="4374041" y="5302152"/>
              <a:ext cx="147744" cy="172049"/>
            </a:xfrm>
            <a:prstGeom prst="rect">
              <a:avLst/>
            </a:prstGeom>
          </p:spPr>
        </p:pic>
        <p:sp>
          <p:nvSpPr>
            <p:cNvPr id="290" name="Oval 289">
              <a:extLst>
                <a:ext uri="{FF2B5EF4-FFF2-40B4-BE49-F238E27FC236}">
                  <a16:creationId xmlns:a16="http://schemas.microsoft.com/office/drawing/2014/main" id="{65A9AD09-D5EF-996E-9633-675CBE330A40}"/>
                </a:ext>
              </a:extLst>
            </p:cNvPr>
            <p:cNvSpPr/>
            <p:nvPr/>
          </p:nvSpPr>
          <p:spPr>
            <a:xfrm rot="17161065">
              <a:off x="4518291" y="5300260"/>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1" name="Picture 290">
              <a:extLst>
                <a:ext uri="{FF2B5EF4-FFF2-40B4-BE49-F238E27FC236}">
                  <a16:creationId xmlns:a16="http://schemas.microsoft.com/office/drawing/2014/main" id="{E4D92E58-EA0E-81C6-7FCF-E41164344F24}"/>
                </a:ext>
              </a:extLst>
            </p:cNvPr>
            <p:cNvPicPr>
              <a:picLocks noChangeAspect="1"/>
            </p:cNvPicPr>
            <p:nvPr/>
          </p:nvPicPr>
          <p:blipFill>
            <a:blip r:embed="rId20"/>
            <a:stretch>
              <a:fillRect/>
            </a:stretch>
          </p:blipFill>
          <p:spPr>
            <a:xfrm>
              <a:off x="4673934" y="5234982"/>
              <a:ext cx="274997" cy="256892"/>
            </a:xfrm>
            <a:prstGeom prst="rect">
              <a:avLst/>
            </a:prstGeom>
          </p:spPr>
        </p:pic>
        <p:pic>
          <p:nvPicPr>
            <p:cNvPr id="292" name="Picture 291">
              <a:extLst>
                <a:ext uri="{FF2B5EF4-FFF2-40B4-BE49-F238E27FC236}">
                  <a16:creationId xmlns:a16="http://schemas.microsoft.com/office/drawing/2014/main" id="{03E8D06A-14DA-F06F-EAE6-EF272669C607}"/>
                </a:ext>
              </a:extLst>
            </p:cNvPr>
            <p:cNvPicPr>
              <a:picLocks noChangeAspect="1"/>
            </p:cNvPicPr>
            <p:nvPr/>
          </p:nvPicPr>
          <p:blipFill>
            <a:blip r:embed="rId18"/>
            <a:stretch>
              <a:fillRect/>
            </a:stretch>
          </p:blipFill>
          <p:spPr>
            <a:xfrm rot="1659564">
              <a:off x="5087153" y="5293195"/>
              <a:ext cx="147744" cy="172049"/>
            </a:xfrm>
            <a:prstGeom prst="rect">
              <a:avLst/>
            </a:prstGeom>
          </p:spPr>
        </p:pic>
        <p:pic>
          <p:nvPicPr>
            <p:cNvPr id="293" name="Picture 292">
              <a:extLst>
                <a:ext uri="{FF2B5EF4-FFF2-40B4-BE49-F238E27FC236}">
                  <a16:creationId xmlns:a16="http://schemas.microsoft.com/office/drawing/2014/main" id="{A4BC6548-C8FB-1639-D0E6-403D077452A2}"/>
                </a:ext>
              </a:extLst>
            </p:cNvPr>
            <p:cNvPicPr>
              <a:picLocks noChangeAspect="1"/>
            </p:cNvPicPr>
            <p:nvPr/>
          </p:nvPicPr>
          <p:blipFill>
            <a:blip r:embed="rId18"/>
            <a:stretch>
              <a:fillRect/>
            </a:stretch>
          </p:blipFill>
          <p:spPr>
            <a:xfrm rot="1659564">
              <a:off x="5270771" y="5302400"/>
              <a:ext cx="147744" cy="172049"/>
            </a:xfrm>
            <a:prstGeom prst="rect">
              <a:avLst/>
            </a:prstGeom>
          </p:spPr>
        </p:pic>
        <p:sp>
          <p:nvSpPr>
            <p:cNvPr id="294" name="Oval 293">
              <a:extLst>
                <a:ext uri="{FF2B5EF4-FFF2-40B4-BE49-F238E27FC236}">
                  <a16:creationId xmlns:a16="http://schemas.microsoft.com/office/drawing/2014/main" id="{9C4FBE0E-3343-81AC-ACF8-CC82DCF18F36}"/>
                </a:ext>
              </a:extLst>
            </p:cNvPr>
            <p:cNvSpPr/>
            <p:nvPr/>
          </p:nvSpPr>
          <p:spPr>
            <a:xfrm rot="17161065">
              <a:off x="5440996" y="5300508"/>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Picture 294">
              <a:extLst>
                <a:ext uri="{FF2B5EF4-FFF2-40B4-BE49-F238E27FC236}">
                  <a16:creationId xmlns:a16="http://schemas.microsoft.com/office/drawing/2014/main" id="{2EAB37ED-CE87-551B-9EBA-F8C4F29C001A}"/>
                </a:ext>
              </a:extLst>
            </p:cNvPr>
            <p:cNvPicPr>
              <a:picLocks noChangeAspect="1"/>
            </p:cNvPicPr>
            <p:nvPr/>
          </p:nvPicPr>
          <p:blipFill>
            <a:blip r:embed="rId18"/>
            <a:stretch>
              <a:fillRect/>
            </a:stretch>
          </p:blipFill>
          <p:spPr>
            <a:xfrm rot="1659564">
              <a:off x="5724576" y="5295364"/>
              <a:ext cx="147744" cy="172049"/>
            </a:xfrm>
            <a:prstGeom prst="rect">
              <a:avLst/>
            </a:prstGeom>
          </p:spPr>
        </p:pic>
        <p:pic>
          <p:nvPicPr>
            <p:cNvPr id="296" name="Picture 295">
              <a:extLst>
                <a:ext uri="{FF2B5EF4-FFF2-40B4-BE49-F238E27FC236}">
                  <a16:creationId xmlns:a16="http://schemas.microsoft.com/office/drawing/2014/main" id="{DB337B1C-4415-A576-A444-818F85A291CF}"/>
                </a:ext>
              </a:extLst>
            </p:cNvPr>
            <p:cNvPicPr>
              <a:picLocks noChangeAspect="1"/>
            </p:cNvPicPr>
            <p:nvPr/>
          </p:nvPicPr>
          <p:blipFill>
            <a:blip r:embed="rId18"/>
            <a:stretch>
              <a:fillRect/>
            </a:stretch>
          </p:blipFill>
          <p:spPr>
            <a:xfrm rot="1659564">
              <a:off x="5908194" y="5304569"/>
              <a:ext cx="147744" cy="172049"/>
            </a:xfrm>
            <a:prstGeom prst="rect">
              <a:avLst/>
            </a:prstGeom>
          </p:spPr>
        </p:pic>
        <p:sp>
          <p:nvSpPr>
            <p:cNvPr id="297" name="Oval 296">
              <a:extLst>
                <a:ext uri="{FF2B5EF4-FFF2-40B4-BE49-F238E27FC236}">
                  <a16:creationId xmlns:a16="http://schemas.microsoft.com/office/drawing/2014/main" id="{8CB66B61-35D8-F191-CC35-6508026AB453}"/>
                </a:ext>
              </a:extLst>
            </p:cNvPr>
            <p:cNvSpPr/>
            <p:nvPr/>
          </p:nvSpPr>
          <p:spPr>
            <a:xfrm rot="17161065">
              <a:off x="6078419" y="5302677"/>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8" name="Picture 297">
              <a:extLst>
                <a:ext uri="{FF2B5EF4-FFF2-40B4-BE49-F238E27FC236}">
                  <a16:creationId xmlns:a16="http://schemas.microsoft.com/office/drawing/2014/main" id="{9AFF92A7-9F68-FED5-9708-3DB3496E8EDC}"/>
                </a:ext>
              </a:extLst>
            </p:cNvPr>
            <p:cNvPicPr>
              <a:picLocks noChangeAspect="1"/>
            </p:cNvPicPr>
            <p:nvPr/>
          </p:nvPicPr>
          <p:blipFill>
            <a:blip r:embed="rId18"/>
            <a:stretch>
              <a:fillRect/>
            </a:stretch>
          </p:blipFill>
          <p:spPr>
            <a:xfrm rot="1659564">
              <a:off x="6285947" y="5298823"/>
              <a:ext cx="147744" cy="172049"/>
            </a:xfrm>
            <a:prstGeom prst="rect">
              <a:avLst/>
            </a:prstGeom>
          </p:spPr>
        </p:pic>
        <p:sp>
          <p:nvSpPr>
            <p:cNvPr id="299" name="Oval 298">
              <a:extLst>
                <a:ext uri="{FF2B5EF4-FFF2-40B4-BE49-F238E27FC236}">
                  <a16:creationId xmlns:a16="http://schemas.microsoft.com/office/drawing/2014/main" id="{2E579022-3A4B-909E-B71F-EFA50CDFDF12}"/>
                </a:ext>
              </a:extLst>
            </p:cNvPr>
            <p:cNvSpPr/>
            <p:nvPr/>
          </p:nvSpPr>
          <p:spPr>
            <a:xfrm rot="17161065">
              <a:off x="6430197" y="5296931"/>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0" name="Picture 299">
              <a:extLst>
                <a:ext uri="{FF2B5EF4-FFF2-40B4-BE49-F238E27FC236}">
                  <a16:creationId xmlns:a16="http://schemas.microsoft.com/office/drawing/2014/main" id="{7A98EA13-F243-13F2-04BA-B770BA36C7C8}"/>
                </a:ext>
              </a:extLst>
            </p:cNvPr>
            <p:cNvPicPr>
              <a:picLocks noChangeAspect="1"/>
            </p:cNvPicPr>
            <p:nvPr/>
          </p:nvPicPr>
          <p:blipFill>
            <a:blip r:embed="rId20"/>
            <a:stretch>
              <a:fillRect/>
            </a:stretch>
          </p:blipFill>
          <p:spPr>
            <a:xfrm>
              <a:off x="6585840" y="5231653"/>
              <a:ext cx="274997" cy="256892"/>
            </a:xfrm>
            <a:prstGeom prst="rect">
              <a:avLst/>
            </a:prstGeom>
          </p:spPr>
        </p:pic>
        <p:pic>
          <p:nvPicPr>
            <p:cNvPr id="301" name="Picture 300">
              <a:extLst>
                <a:ext uri="{FF2B5EF4-FFF2-40B4-BE49-F238E27FC236}">
                  <a16:creationId xmlns:a16="http://schemas.microsoft.com/office/drawing/2014/main" id="{AA57E6D2-F07F-892C-A19C-B7C8DCD04902}"/>
                </a:ext>
              </a:extLst>
            </p:cNvPr>
            <p:cNvPicPr>
              <a:picLocks noChangeAspect="1"/>
            </p:cNvPicPr>
            <p:nvPr/>
          </p:nvPicPr>
          <p:blipFill>
            <a:blip r:embed="rId18"/>
            <a:stretch>
              <a:fillRect/>
            </a:stretch>
          </p:blipFill>
          <p:spPr>
            <a:xfrm rot="1659564">
              <a:off x="6934024" y="5289606"/>
              <a:ext cx="147744" cy="172049"/>
            </a:xfrm>
            <a:prstGeom prst="rect">
              <a:avLst/>
            </a:prstGeom>
          </p:spPr>
        </p:pic>
        <p:pic>
          <p:nvPicPr>
            <p:cNvPr id="302" name="Picture 301">
              <a:extLst>
                <a:ext uri="{FF2B5EF4-FFF2-40B4-BE49-F238E27FC236}">
                  <a16:creationId xmlns:a16="http://schemas.microsoft.com/office/drawing/2014/main" id="{85912F99-22BD-A4F1-0B8E-6C74DAFBA9C0}"/>
                </a:ext>
              </a:extLst>
            </p:cNvPr>
            <p:cNvPicPr>
              <a:picLocks noChangeAspect="1"/>
            </p:cNvPicPr>
            <p:nvPr/>
          </p:nvPicPr>
          <p:blipFill>
            <a:blip r:embed="rId18"/>
            <a:stretch>
              <a:fillRect/>
            </a:stretch>
          </p:blipFill>
          <p:spPr>
            <a:xfrm rot="1659564">
              <a:off x="7117642" y="5298811"/>
              <a:ext cx="147744" cy="172049"/>
            </a:xfrm>
            <a:prstGeom prst="rect">
              <a:avLst/>
            </a:prstGeom>
          </p:spPr>
        </p:pic>
        <p:sp>
          <p:nvSpPr>
            <p:cNvPr id="303" name="Oval 302">
              <a:extLst>
                <a:ext uri="{FF2B5EF4-FFF2-40B4-BE49-F238E27FC236}">
                  <a16:creationId xmlns:a16="http://schemas.microsoft.com/office/drawing/2014/main" id="{4A52F6F2-5F7A-4D88-8A6B-6B981A5BBA80}"/>
                </a:ext>
              </a:extLst>
            </p:cNvPr>
            <p:cNvSpPr/>
            <p:nvPr/>
          </p:nvSpPr>
          <p:spPr>
            <a:xfrm rot="17161065">
              <a:off x="7287867" y="529691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Picture 303">
              <a:extLst>
                <a:ext uri="{FF2B5EF4-FFF2-40B4-BE49-F238E27FC236}">
                  <a16:creationId xmlns:a16="http://schemas.microsoft.com/office/drawing/2014/main" id="{19D6E6F3-A25A-45C0-4B4E-21760675395D}"/>
                </a:ext>
              </a:extLst>
            </p:cNvPr>
            <p:cNvPicPr>
              <a:picLocks noChangeAspect="1"/>
            </p:cNvPicPr>
            <p:nvPr/>
          </p:nvPicPr>
          <p:blipFill>
            <a:blip r:embed="rId18"/>
            <a:stretch>
              <a:fillRect/>
            </a:stretch>
          </p:blipFill>
          <p:spPr>
            <a:xfrm rot="1659564">
              <a:off x="7530316" y="5305494"/>
              <a:ext cx="147744" cy="172049"/>
            </a:xfrm>
            <a:prstGeom prst="rect">
              <a:avLst/>
            </a:prstGeom>
          </p:spPr>
        </p:pic>
        <p:sp>
          <p:nvSpPr>
            <p:cNvPr id="305" name="Oval 304">
              <a:extLst>
                <a:ext uri="{FF2B5EF4-FFF2-40B4-BE49-F238E27FC236}">
                  <a16:creationId xmlns:a16="http://schemas.microsoft.com/office/drawing/2014/main" id="{48F52994-5BC9-AF9A-75B6-C7153F11245C}"/>
                </a:ext>
              </a:extLst>
            </p:cNvPr>
            <p:cNvSpPr/>
            <p:nvPr/>
          </p:nvSpPr>
          <p:spPr>
            <a:xfrm rot="17161065">
              <a:off x="7674566" y="5303602"/>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Picture 305">
              <a:extLst>
                <a:ext uri="{FF2B5EF4-FFF2-40B4-BE49-F238E27FC236}">
                  <a16:creationId xmlns:a16="http://schemas.microsoft.com/office/drawing/2014/main" id="{9A3AFCA2-CFB4-92FE-FE62-61B26270D07B}"/>
                </a:ext>
              </a:extLst>
            </p:cNvPr>
            <p:cNvPicPr>
              <a:picLocks noChangeAspect="1"/>
            </p:cNvPicPr>
            <p:nvPr/>
          </p:nvPicPr>
          <p:blipFill>
            <a:blip r:embed="rId20"/>
            <a:stretch>
              <a:fillRect/>
            </a:stretch>
          </p:blipFill>
          <p:spPr>
            <a:xfrm>
              <a:off x="7830209" y="5238324"/>
              <a:ext cx="274997" cy="256892"/>
            </a:xfrm>
            <a:prstGeom prst="rect">
              <a:avLst/>
            </a:prstGeom>
          </p:spPr>
        </p:pic>
        <p:sp>
          <p:nvSpPr>
            <p:cNvPr id="307" name="Oval 306">
              <a:extLst>
                <a:ext uri="{FF2B5EF4-FFF2-40B4-BE49-F238E27FC236}">
                  <a16:creationId xmlns:a16="http://schemas.microsoft.com/office/drawing/2014/main" id="{BCB78E74-E2F8-1979-B11E-58BA68169339}"/>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5C6D7855-1E53-FE86-48FA-B45DE5BCD7AF}"/>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0B65496-B9FD-7A55-CA30-439EF7ADC21A}"/>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F57C265-F18C-7815-B542-44CAB0C96433}"/>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9702C40-11E0-9ED3-E4F7-82D4C065A7F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E909C77-85BD-0F0C-FD50-F2AB002C665A}"/>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A17CBC5-54EC-6859-98A0-AB1D7B915A6A}"/>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A0FA235-520C-78B9-C50A-1D22C465FB53}"/>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528A6BF-41AE-64DF-3893-3536D2971FB3}"/>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3BE90B9A-FA7F-9290-389C-76FFB68D5F2E}"/>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D882989C-4D31-16F9-AB62-A6D206B93C52}"/>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098647B6-946F-39F9-9BEF-F4F17E028185}"/>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515DF01-E1A5-C0FE-5BDF-1F96C9360D12}"/>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392044E-320A-CE40-CA80-2C0A4792704B}"/>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FCAAAD1B-8A85-D767-8A14-88E359971C52}"/>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1D4A16E5-4D22-4C03-43D6-11793074766E}"/>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4CD3FBF-8EE3-8995-E90C-FD5AB946174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2A43B2A-3622-5BDC-951D-2328AC6CBA51}"/>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888AC5CF-1981-97C8-4E0B-11D3EBE8B383}"/>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821D26C1-D642-3C45-A79F-FE09939D6B37}"/>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9CCD7B0F-77E2-0D93-A236-0332FD4DA92A}"/>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D490A57-7B81-6869-45B8-A5E6EE257F0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2E5A940A-F50C-C6C6-D96F-B361CDAD16F4}"/>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7699E7D7-5FF6-9770-D428-09517051EEBA}"/>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22B624AD-C761-13B4-8EE2-A4284A51519A}"/>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BCA19CC6-2722-DB32-9BD5-AA71CE726EA8}"/>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DF085F5A-976E-D7CF-3C5A-1AB269A1C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4998BEDF-E427-9CD1-B8B0-1075B6DD8CB4}"/>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180EC2AD-E0EA-A2F9-2F79-713B254CD1B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03D95222-BCF7-3E8F-6E09-1C8365904789}"/>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BBE02D3-100F-FDC7-47B1-6B83F82EE4D7}"/>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Oval 420">
              <a:extLst>
                <a:ext uri="{FF2B5EF4-FFF2-40B4-BE49-F238E27FC236}">
                  <a16:creationId xmlns:a16="http://schemas.microsoft.com/office/drawing/2014/main" id="{468A17FB-F003-4EF2-7B11-53800828092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795C973B-8700-334F-EB08-EDBCECD53757}"/>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5DA29C72-142B-984E-6B5A-28BFF6C4BAE2}"/>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46878E2-2DF5-777F-838D-D0D9DAFF174A}"/>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64E531EA-B6A2-970F-C976-C8E04CFAA8AE}"/>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8FDA553-21FD-8B68-92F0-1C0B5AB67B46}"/>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4B3693D2-E2E1-6003-7A96-4CE37A7774C6}"/>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107C2C2-D47A-3371-64F2-06DDED80F41A}"/>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8CA54CD1-C2B3-D422-115C-F30EDF348CAD}"/>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A6DC609-ED56-0901-6C56-A296019BB38B}"/>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1BF0C88D-C5A3-7E52-FFDF-987763CBEA56}"/>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5" name="Group 964">
            <a:extLst>
              <a:ext uri="{FF2B5EF4-FFF2-40B4-BE49-F238E27FC236}">
                <a16:creationId xmlns:a16="http://schemas.microsoft.com/office/drawing/2014/main" id="{61BA9D27-F32E-5C1C-465F-8C459E11BC39}"/>
              </a:ext>
            </a:extLst>
          </p:cNvPr>
          <p:cNvGrpSpPr/>
          <p:nvPr/>
        </p:nvGrpSpPr>
        <p:grpSpPr>
          <a:xfrm>
            <a:off x="381000" y="1371600"/>
            <a:ext cx="3429000" cy="685800"/>
            <a:chOff x="381000" y="1371600"/>
            <a:chExt cx="3429000" cy="685800"/>
          </a:xfrm>
        </p:grpSpPr>
        <p:pic>
          <p:nvPicPr>
            <p:cNvPr id="954" name="Picture 953" descr="TP_tmp.png"/>
            <p:cNvPicPr>
              <a:picLocks noChangeAspect="1"/>
            </p:cNvPicPr>
            <p:nvPr>
              <p:custDataLst>
                <p:tags r:id="rId13"/>
              </p:custDataLst>
            </p:nvPr>
          </p:nvPicPr>
          <p:blipFill>
            <a:blip r:embed="rId22"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4"/>
              </p:custDataLst>
            </p:nvPr>
          </p:nvPicPr>
          <p:blipFill>
            <a:blip r:embed="rId22"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2"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Picture 431">
              <a:extLst>
                <a:ext uri="{FF2B5EF4-FFF2-40B4-BE49-F238E27FC236}">
                  <a16:creationId xmlns:a16="http://schemas.microsoft.com/office/drawing/2014/main" id="{6DCEB50F-77F2-D18C-4B44-08E6064D7EA6}"/>
                </a:ext>
              </a:extLst>
            </p:cNvPr>
            <p:cNvPicPr>
              <a:picLocks noChangeAspect="1"/>
            </p:cNvPicPr>
            <p:nvPr/>
          </p:nvPicPr>
          <p:blipFill>
            <a:blip r:embed="rId18"/>
            <a:stretch>
              <a:fillRect/>
            </a:stretch>
          </p:blipFill>
          <p:spPr>
            <a:xfrm rot="1659564">
              <a:off x="916629" y="1467841"/>
              <a:ext cx="390115" cy="452010"/>
            </a:xfrm>
            <a:prstGeom prst="rect">
              <a:avLst/>
            </a:prstGeom>
          </p:spPr>
        </p:pic>
        <p:sp>
          <p:nvSpPr>
            <p:cNvPr id="437" name="Oval 436">
              <a:extLst>
                <a:ext uri="{FF2B5EF4-FFF2-40B4-BE49-F238E27FC236}">
                  <a16:creationId xmlns:a16="http://schemas.microsoft.com/office/drawing/2014/main" id="{4B974901-76E5-F569-F70D-38FAF5833CFE}"/>
                </a:ext>
              </a:extLst>
            </p:cNvPr>
            <p:cNvSpPr/>
            <p:nvPr/>
          </p:nvSpPr>
          <p:spPr>
            <a:xfrm rot="17161065">
              <a:off x="1992171" y="147705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4" name="Picture 443">
              <a:extLst>
                <a:ext uri="{FF2B5EF4-FFF2-40B4-BE49-F238E27FC236}">
                  <a16:creationId xmlns:a16="http://schemas.microsoft.com/office/drawing/2014/main" id="{7A202610-0BEC-1899-ADE5-FC3E0FA11012}"/>
                </a:ext>
              </a:extLst>
            </p:cNvPr>
            <p:cNvPicPr>
              <a:picLocks noChangeAspect="1"/>
            </p:cNvPicPr>
            <p:nvPr/>
          </p:nvPicPr>
          <p:blipFill>
            <a:blip r:embed="rId20"/>
            <a:stretch>
              <a:fillRect/>
            </a:stretch>
          </p:blipFill>
          <p:spPr>
            <a:xfrm>
              <a:off x="3037223" y="1403119"/>
              <a:ext cx="555366" cy="516196"/>
            </a:xfrm>
            <a:prstGeom prst="rect">
              <a:avLst/>
            </a:prstGeom>
          </p:spPr>
        </p:pic>
      </p:grpSp>
      <p:grpSp>
        <p:nvGrpSpPr>
          <p:cNvPr id="964" name="Group 963">
            <a:extLst>
              <a:ext uri="{FF2B5EF4-FFF2-40B4-BE49-F238E27FC236}">
                <a16:creationId xmlns:a16="http://schemas.microsoft.com/office/drawing/2014/main" id="{A301326F-3F10-FDE7-A663-E2E2201905BD}"/>
              </a:ext>
            </a:extLst>
          </p:cNvPr>
          <p:cNvGrpSpPr/>
          <p:nvPr/>
        </p:nvGrpSpPr>
        <p:grpSpPr>
          <a:xfrm>
            <a:off x="381000" y="2474845"/>
            <a:ext cx="3429000" cy="685800"/>
            <a:chOff x="381000" y="2474845"/>
            <a:chExt cx="3429000" cy="685800"/>
          </a:xfrm>
        </p:grpSpPr>
        <p:pic>
          <p:nvPicPr>
            <p:cNvPr id="399" name="Picture 398" descr="TP_tmp.png"/>
            <p:cNvPicPr>
              <a:picLocks noChangeAspect="1"/>
            </p:cNvPicPr>
            <p:nvPr>
              <p:custDataLst>
                <p:tags r:id="rId10"/>
              </p:custDataLst>
            </p:nvPr>
          </p:nvPicPr>
          <p:blipFill>
            <a:blip r:embed="rId23"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1"/>
              </p:custDataLst>
            </p:nvPr>
          </p:nvPicPr>
          <p:blipFill>
            <a:blip r:embed="rId23"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3"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B213F5E8-0613-456C-DD60-63E1B8EEAAFE}"/>
                </a:ext>
              </a:extLst>
            </p:cNvPr>
            <p:cNvPicPr>
              <a:picLocks noChangeAspect="1"/>
            </p:cNvPicPr>
            <p:nvPr/>
          </p:nvPicPr>
          <p:blipFill>
            <a:blip r:embed="rId18"/>
            <a:stretch>
              <a:fillRect/>
            </a:stretch>
          </p:blipFill>
          <p:spPr>
            <a:xfrm rot="1659564">
              <a:off x="934613" y="2593734"/>
              <a:ext cx="390115" cy="452010"/>
            </a:xfrm>
            <a:prstGeom prst="rect">
              <a:avLst/>
            </a:prstGeom>
          </p:spPr>
        </p:pic>
        <p:sp>
          <p:nvSpPr>
            <p:cNvPr id="440" name="Oval 439">
              <a:extLst>
                <a:ext uri="{FF2B5EF4-FFF2-40B4-BE49-F238E27FC236}">
                  <a16:creationId xmlns:a16="http://schemas.microsoft.com/office/drawing/2014/main" id="{1656FFC7-33C2-C40D-1325-CD0DEEF0CAAD}"/>
                </a:ext>
              </a:extLst>
            </p:cNvPr>
            <p:cNvSpPr/>
            <p:nvPr/>
          </p:nvSpPr>
          <p:spPr>
            <a:xfrm rot="17161065">
              <a:off x="1996817" y="259627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5" name="Picture 444">
              <a:extLst>
                <a:ext uri="{FF2B5EF4-FFF2-40B4-BE49-F238E27FC236}">
                  <a16:creationId xmlns:a16="http://schemas.microsoft.com/office/drawing/2014/main" id="{5DE34671-E976-7F79-EFBA-B6B8417CD772}"/>
                </a:ext>
              </a:extLst>
            </p:cNvPr>
            <p:cNvPicPr>
              <a:picLocks noChangeAspect="1"/>
            </p:cNvPicPr>
            <p:nvPr/>
          </p:nvPicPr>
          <p:blipFill>
            <a:blip r:embed="rId20"/>
            <a:stretch>
              <a:fillRect/>
            </a:stretch>
          </p:blipFill>
          <p:spPr>
            <a:xfrm>
              <a:off x="3024804" y="2497145"/>
              <a:ext cx="555366" cy="516196"/>
            </a:xfrm>
            <a:prstGeom prst="rect">
              <a:avLst/>
            </a:prstGeom>
          </p:spPr>
        </p:pic>
      </p:grpSp>
      <p:grpSp>
        <p:nvGrpSpPr>
          <p:cNvPr id="963" name="Group 962">
            <a:extLst>
              <a:ext uri="{FF2B5EF4-FFF2-40B4-BE49-F238E27FC236}">
                <a16:creationId xmlns:a16="http://schemas.microsoft.com/office/drawing/2014/main" id="{4C272756-B7AE-23F0-48AE-A2DF99D48465}"/>
              </a:ext>
            </a:extLst>
          </p:cNvPr>
          <p:cNvGrpSpPr/>
          <p:nvPr/>
        </p:nvGrpSpPr>
        <p:grpSpPr>
          <a:xfrm>
            <a:off x="381000" y="3597302"/>
            <a:ext cx="3429000" cy="685800"/>
            <a:chOff x="381000" y="3597302"/>
            <a:chExt cx="3429000" cy="685800"/>
          </a:xfrm>
        </p:grpSpPr>
        <p:pic>
          <p:nvPicPr>
            <p:cNvPr id="383" name="Picture 382" descr="TP_tmp.png"/>
            <p:cNvPicPr>
              <a:picLocks noChangeAspect="1"/>
            </p:cNvPicPr>
            <p:nvPr>
              <p:custDataLst>
                <p:tags r:id="rId7"/>
              </p:custDataLst>
            </p:nvPr>
          </p:nvPicPr>
          <p:blipFill>
            <a:blip r:embed="rId24"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8"/>
              </p:custDataLst>
            </p:nvPr>
          </p:nvPicPr>
          <p:blipFill>
            <a:blip r:embed="rId24"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4"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4" name="Picture 433">
              <a:extLst>
                <a:ext uri="{FF2B5EF4-FFF2-40B4-BE49-F238E27FC236}">
                  <a16:creationId xmlns:a16="http://schemas.microsoft.com/office/drawing/2014/main" id="{F1FB4724-EEAE-57E5-B3C1-B69CA7FD1441}"/>
                </a:ext>
              </a:extLst>
            </p:cNvPr>
            <p:cNvPicPr>
              <a:picLocks noChangeAspect="1"/>
            </p:cNvPicPr>
            <p:nvPr/>
          </p:nvPicPr>
          <p:blipFill>
            <a:blip r:embed="rId18"/>
            <a:stretch>
              <a:fillRect/>
            </a:stretch>
          </p:blipFill>
          <p:spPr>
            <a:xfrm rot="1659564">
              <a:off x="912371" y="3704412"/>
              <a:ext cx="390115" cy="452010"/>
            </a:xfrm>
            <a:prstGeom prst="rect">
              <a:avLst/>
            </a:prstGeom>
          </p:spPr>
        </p:pic>
        <p:sp>
          <p:nvSpPr>
            <p:cNvPr id="441" name="Oval 440">
              <a:extLst>
                <a:ext uri="{FF2B5EF4-FFF2-40B4-BE49-F238E27FC236}">
                  <a16:creationId xmlns:a16="http://schemas.microsoft.com/office/drawing/2014/main" id="{B6DE6F64-83DC-D56E-3F1B-8F32F0A300F8}"/>
                </a:ext>
              </a:extLst>
            </p:cNvPr>
            <p:cNvSpPr/>
            <p:nvPr/>
          </p:nvSpPr>
          <p:spPr>
            <a:xfrm rot="17161065">
              <a:off x="1987199" y="3713339"/>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6" name="Picture 445">
              <a:extLst>
                <a:ext uri="{FF2B5EF4-FFF2-40B4-BE49-F238E27FC236}">
                  <a16:creationId xmlns:a16="http://schemas.microsoft.com/office/drawing/2014/main" id="{93357602-113B-A0F9-F840-A1CF9AB96D3F}"/>
                </a:ext>
              </a:extLst>
            </p:cNvPr>
            <p:cNvPicPr>
              <a:picLocks noChangeAspect="1"/>
            </p:cNvPicPr>
            <p:nvPr/>
          </p:nvPicPr>
          <p:blipFill>
            <a:blip r:embed="rId20"/>
            <a:stretch>
              <a:fillRect/>
            </a:stretch>
          </p:blipFill>
          <p:spPr>
            <a:xfrm>
              <a:off x="3026732" y="3629264"/>
              <a:ext cx="555366" cy="516196"/>
            </a:xfrm>
            <a:prstGeom prst="rect">
              <a:avLst/>
            </a:prstGeom>
          </p:spPr>
        </p:pic>
      </p:grpSp>
      <p:grpSp>
        <p:nvGrpSpPr>
          <p:cNvPr id="962" name="Group 961">
            <a:extLst>
              <a:ext uri="{FF2B5EF4-FFF2-40B4-BE49-F238E27FC236}">
                <a16:creationId xmlns:a16="http://schemas.microsoft.com/office/drawing/2014/main" id="{4E3F4E60-FF40-078B-BD99-81EC461D33D3}"/>
              </a:ext>
            </a:extLst>
          </p:cNvPr>
          <p:cNvGrpSpPr/>
          <p:nvPr/>
        </p:nvGrpSpPr>
        <p:grpSpPr>
          <a:xfrm>
            <a:off x="381000" y="4724400"/>
            <a:ext cx="3429000" cy="685800"/>
            <a:chOff x="381000" y="4724400"/>
            <a:chExt cx="3429000" cy="685800"/>
          </a:xfrm>
        </p:grpSpPr>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0DE0714D-3990-3096-6FD1-9660398DA951}"/>
                </a:ext>
              </a:extLst>
            </p:cNvPr>
            <p:cNvPicPr>
              <a:picLocks noChangeAspect="1"/>
            </p:cNvPicPr>
            <p:nvPr/>
          </p:nvPicPr>
          <p:blipFill>
            <a:blip r:embed="rId18"/>
            <a:stretch>
              <a:fillRect/>
            </a:stretch>
          </p:blipFill>
          <p:spPr>
            <a:xfrm rot="1659564">
              <a:off x="930355" y="4830305"/>
              <a:ext cx="390115" cy="452010"/>
            </a:xfrm>
            <a:prstGeom prst="rect">
              <a:avLst/>
            </a:prstGeom>
          </p:spPr>
        </p:pic>
        <p:sp>
          <p:nvSpPr>
            <p:cNvPr id="442" name="Oval 441">
              <a:extLst>
                <a:ext uri="{FF2B5EF4-FFF2-40B4-BE49-F238E27FC236}">
                  <a16:creationId xmlns:a16="http://schemas.microsoft.com/office/drawing/2014/main" id="{05A3EFB3-9516-0094-5B62-3A92CF824569}"/>
                </a:ext>
              </a:extLst>
            </p:cNvPr>
            <p:cNvSpPr/>
            <p:nvPr/>
          </p:nvSpPr>
          <p:spPr>
            <a:xfrm rot="17161065">
              <a:off x="1983623" y="4829448"/>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7" name="Picture 446">
              <a:extLst>
                <a:ext uri="{FF2B5EF4-FFF2-40B4-BE49-F238E27FC236}">
                  <a16:creationId xmlns:a16="http://schemas.microsoft.com/office/drawing/2014/main" id="{5B7590F6-11FB-E394-FF54-5B01A963DF67}"/>
                </a:ext>
              </a:extLst>
            </p:cNvPr>
            <p:cNvPicPr>
              <a:picLocks noChangeAspect="1"/>
            </p:cNvPicPr>
            <p:nvPr/>
          </p:nvPicPr>
          <p:blipFill>
            <a:blip r:embed="rId20"/>
            <a:stretch>
              <a:fillRect/>
            </a:stretch>
          </p:blipFill>
          <p:spPr>
            <a:xfrm>
              <a:off x="3037223" y="4775490"/>
              <a:ext cx="555366" cy="516196"/>
            </a:xfrm>
            <a:prstGeom prst="rect">
              <a:avLst/>
            </a:prstGeom>
          </p:spPr>
        </p:pic>
      </p:grpSp>
      <p:grpSp>
        <p:nvGrpSpPr>
          <p:cNvPr id="961" name="Group 960">
            <a:extLst>
              <a:ext uri="{FF2B5EF4-FFF2-40B4-BE49-F238E27FC236}">
                <a16:creationId xmlns:a16="http://schemas.microsoft.com/office/drawing/2014/main" id="{94EDA099-5366-F300-6565-9F91501E71D4}"/>
              </a:ext>
            </a:extLst>
          </p:cNvPr>
          <p:cNvGrpSpPr/>
          <p:nvPr/>
        </p:nvGrpSpPr>
        <p:grpSpPr>
          <a:xfrm>
            <a:off x="381000" y="5867400"/>
            <a:ext cx="3429000" cy="685800"/>
            <a:chOff x="381000" y="5867400"/>
            <a:chExt cx="3429000" cy="685800"/>
          </a:xfrm>
        </p:grpSpPr>
        <p:pic>
          <p:nvPicPr>
            <p:cNvPr id="354" name="Picture 353" descr="TP_tmp.png"/>
            <p:cNvPicPr>
              <a:picLocks noChangeAspect="1"/>
            </p:cNvPicPr>
            <p:nvPr>
              <p:custDataLst>
                <p:tags r:id="rId1"/>
              </p:custDataLst>
            </p:nvPr>
          </p:nvPicPr>
          <p:blipFill>
            <a:blip r:embed="rId26" cstate="print"/>
            <a:stretch>
              <a:fillRect/>
            </a:stretch>
          </p:blipFill>
          <p:spPr bwMode="auto">
            <a:xfrm>
              <a:off x="533400" y="6096000"/>
              <a:ext cx="864620" cy="279057"/>
            </a:xfrm>
            <a:prstGeom prst="rect">
              <a:avLst/>
            </a:prstGeom>
            <a:noFill/>
            <a:ln/>
            <a:effectLst/>
          </p:spPr>
        </p:pic>
        <p:pic>
          <p:nvPicPr>
            <p:cNvPr id="355" name="Picture 354" descr="TP_tmp.png"/>
            <p:cNvPicPr>
              <a:picLocks noChangeAspect="1"/>
            </p:cNvPicPr>
            <p:nvPr>
              <p:custDataLst>
                <p:tags r:id="rId2"/>
              </p:custDataLst>
            </p:nvPr>
          </p:nvPicPr>
          <p:blipFill>
            <a:blip r:embed="rId26"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6"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6" name="Picture 435">
              <a:extLst>
                <a:ext uri="{FF2B5EF4-FFF2-40B4-BE49-F238E27FC236}">
                  <a16:creationId xmlns:a16="http://schemas.microsoft.com/office/drawing/2014/main" id="{8ECDF1BF-CDDD-8D66-3666-11333E26F173}"/>
                </a:ext>
              </a:extLst>
            </p:cNvPr>
            <p:cNvPicPr>
              <a:picLocks noChangeAspect="1"/>
            </p:cNvPicPr>
            <p:nvPr/>
          </p:nvPicPr>
          <p:blipFill>
            <a:blip r:embed="rId18"/>
            <a:stretch>
              <a:fillRect/>
            </a:stretch>
          </p:blipFill>
          <p:spPr>
            <a:xfrm rot="1659564">
              <a:off x="930492" y="5978003"/>
              <a:ext cx="390115" cy="452010"/>
            </a:xfrm>
            <a:prstGeom prst="rect">
              <a:avLst/>
            </a:prstGeom>
          </p:spPr>
        </p:pic>
        <p:sp>
          <p:nvSpPr>
            <p:cNvPr id="443" name="Oval 442">
              <a:extLst>
                <a:ext uri="{FF2B5EF4-FFF2-40B4-BE49-F238E27FC236}">
                  <a16:creationId xmlns:a16="http://schemas.microsoft.com/office/drawing/2014/main" id="{16977C6A-16C0-AB19-E929-7CE89653C816}"/>
                </a:ext>
              </a:extLst>
            </p:cNvPr>
            <p:cNvSpPr/>
            <p:nvPr/>
          </p:nvSpPr>
          <p:spPr>
            <a:xfrm rot="17161065">
              <a:off x="1986908" y="597714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0" name="Picture 959">
              <a:extLst>
                <a:ext uri="{FF2B5EF4-FFF2-40B4-BE49-F238E27FC236}">
                  <a16:creationId xmlns:a16="http://schemas.microsoft.com/office/drawing/2014/main" id="{07C65864-20D1-438D-C0BF-F5821BB7BC90}"/>
                </a:ext>
              </a:extLst>
            </p:cNvPr>
            <p:cNvPicPr>
              <a:picLocks noChangeAspect="1"/>
            </p:cNvPicPr>
            <p:nvPr/>
          </p:nvPicPr>
          <p:blipFill>
            <a:blip r:embed="rId20"/>
            <a:stretch>
              <a:fillRect/>
            </a:stretch>
          </p:blipFill>
          <p:spPr>
            <a:xfrm>
              <a:off x="3037530" y="5912806"/>
              <a:ext cx="555366" cy="516196"/>
            </a:xfrm>
            <a:prstGeom prst="rect">
              <a:avLst/>
            </a:prstGeom>
          </p:spPr>
        </p:pic>
      </p:gr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2" grpId="0" animBg="1"/>
      <p:bldP spid="363" grpId="0" animBg="1"/>
      <p:bldP spid="374" grpId="0" animBg="1"/>
      <p:bldP spid="375" grpId="0" animBg="1"/>
      <p:bldP spid="386" grpId="0" animBg="1"/>
      <p:bldP spid="387" grpId="0" animBg="1"/>
      <p:bldP spid="402" grpId="0" animBg="1"/>
      <p:bldP spid="40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Tree>
    <p:extLst>
      <p:ext uri="{BB962C8B-B14F-4D97-AF65-F5344CB8AC3E}">
        <p14:creationId xmlns:p14="http://schemas.microsoft.com/office/powerpoint/2010/main" val="81547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
        <p:nvSpPr>
          <p:cNvPr id="5" name="TextBox 4">
            <a:extLst>
              <a:ext uri="{FF2B5EF4-FFF2-40B4-BE49-F238E27FC236}">
                <a16:creationId xmlns:a16="http://schemas.microsoft.com/office/drawing/2014/main" id="{FDB45DC6-DB10-AA5A-236A-C3B12E738F74}"/>
              </a:ext>
            </a:extLst>
          </p:cNvPr>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8" name="TextBox 7">
            <a:extLst>
              <a:ext uri="{FF2B5EF4-FFF2-40B4-BE49-F238E27FC236}">
                <a16:creationId xmlns:a16="http://schemas.microsoft.com/office/drawing/2014/main" id="{797C6AE0-635D-4E9A-6846-CD46154C8E4C}"/>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9" name="TextBox 8">
            <a:extLst>
              <a:ext uri="{FF2B5EF4-FFF2-40B4-BE49-F238E27FC236}">
                <a16:creationId xmlns:a16="http://schemas.microsoft.com/office/drawing/2014/main" id="{7BE1A8E8-562A-6013-0020-D591D4D171F5}"/>
              </a:ext>
            </a:extLst>
          </p:cNvPr>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Tree>
    <p:extLst>
      <p:ext uri="{BB962C8B-B14F-4D97-AF65-F5344CB8AC3E}">
        <p14:creationId xmlns:p14="http://schemas.microsoft.com/office/powerpoint/2010/main" val="25610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05143" y="413508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8544401" y="926065"/>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21525" y="4310602"/>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772209" y="1137177"/>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tretch>
            <a:fillRect/>
          </a:stretch>
        </p:blipFill>
        <p:spPr>
          <a:xfrm>
            <a:off x="1580507" y="1253134"/>
            <a:ext cx="4345010" cy="427999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tretch>
            <a:fillRect/>
          </a:stretch>
        </p:blipFill>
        <p:spPr>
          <a:xfrm>
            <a:off x="6266485" y="1253134"/>
            <a:ext cx="4367122" cy="4279997"/>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1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3134"/>
            <a:ext cx="4356037" cy="4279997"/>
          </a:xfrm>
          <a:prstGeom prst="rect">
            <a:avLst/>
          </a:prstGeom>
        </p:spPr>
      </p:pic>
    </p:spTree>
    <p:extLst>
      <p:ext uri="{BB962C8B-B14F-4D97-AF65-F5344CB8AC3E}">
        <p14:creationId xmlns:p14="http://schemas.microsoft.com/office/powerpoint/2010/main" val="53003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09"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7" cy="4269132"/>
          </a:xfrm>
          <a:prstGeom prst="rect">
            <a:avLst/>
          </a:prstGeom>
        </p:spPr>
      </p:pic>
    </p:spTree>
    <p:extLst>
      <p:ext uri="{BB962C8B-B14F-4D97-AF65-F5344CB8AC3E}">
        <p14:creationId xmlns:p14="http://schemas.microsoft.com/office/powerpoint/2010/main" val="1448367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63970"/>
            <a:ext cx="433398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2"/>
          </a:xfrm>
          <a:prstGeom prst="rect">
            <a:avLst/>
          </a:prstGeom>
        </p:spPr>
      </p:pic>
    </p:spTree>
    <p:extLst>
      <p:ext uri="{BB962C8B-B14F-4D97-AF65-F5344CB8AC3E}">
        <p14:creationId xmlns:p14="http://schemas.microsoft.com/office/powerpoint/2010/main" val="1256122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74779"/>
            <a:ext cx="433398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1"/>
          </a:xfrm>
          <a:prstGeom prst="rect">
            <a:avLst/>
          </a:prstGeom>
        </p:spPr>
      </p:pic>
    </p:spTree>
    <p:extLst>
      <p:ext uri="{BB962C8B-B14F-4D97-AF65-F5344CB8AC3E}">
        <p14:creationId xmlns:p14="http://schemas.microsoft.com/office/powerpoint/2010/main" val="3507711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74779"/>
            <a:ext cx="432295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5" cy="4269131"/>
          </a:xfrm>
          <a:prstGeom prst="rect">
            <a:avLst/>
          </a:prstGeom>
        </p:spPr>
      </p:pic>
    </p:spTree>
    <p:extLst>
      <p:ext uri="{BB962C8B-B14F-4D97-AF65-F5344CB8AC3E}">
        <p14:creationId xmlns:p14="http://schemas.microsoft.com/office/powerpoint/2010/main" val="38541321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80170"/>
            <a:ext cx="4322950"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58566"/>
            <a:ext cx="4333978" cy="4269131"/>
          </a:xfrm>
          <a:prstGeom prst="rect">
            <a:avLst/>
          </a:prstGeom>
        </p:spPr>
      </p:pic>
    </p:spTree>
    <p:extLst>
      <p:ext uri="{BB962C8B-B14F-4D97-AF65-F5344CB8AC3E}">
        <p14:creationId xmlns:p14="http://schemas.microsoft.com/office/powerpoint/2010/main" val="3463996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69374"/>
            <a:ext cx="4333978" cy="4247514"/>
          </a:xfrm>
          <a:prstGeom prst="rect">
            <a:avLst/>
          </a:prstGeom>
        </p:spPr>
      </p:pic>
    </p:spTree>
    <p:extLst>
      <p:ext uri="{BB962C8B-B14F-4D97-AF65-F5344CB8AC3E}">
        <p14:creationId xmlns:p14="http://schemas.microsoft.com/office/powerpoint/2010/main" val="1061657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4"/>
          </a:xfrm>
          <a:prstGeom prst="rect">
            <a:avLst/>
          </a:prstGeom>
        </p:spPr>
      </p:pic>
    </p:spTree>
    <p:extLst>
      <p:ext uri="{BB962C8B-B14F-4D97-AF65-F5344CB8AC3E}">
        <p14:creationId xmlns:p14="http://schemas.microsoft.com/office/powerpoint/2010/main" val="14540898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80170"/>
            <a:ext cx="4290115"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3"/>
          </a:xfrm>
          <a:prstGeom prst="rect">
            <a:avLst/>
          </a:prstGeom>
        </p:spPr>
      </p:pic>
    </p:spTree>
    <p:extLst>
      <p:ext uri="{BB962C8B-B14F-4D97-AF65-F5344CB8AC3E}">
        <p14:creationId xmlns:p14="http://schemas.microsoft.com/office/powerpoint/2010/main" val="2922628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90869"/>
            <a:ext cx="4290115"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3" cy="4236760"/>
          </a:xfrm>
          <a:prstGeom prst="rect">
            <a:avLst/>
          </a:prstGeom>
        </p:spPr>
      </p:pic>
    </p:spTree>
    <p:extLst>
      <p:ext uri="{BB962C8B-B14F-4D97-AF65-F5344CB8AC3E}">
        <p14:creationId xmlns:p14="http://schemas.microsoft.com/office/powerpoint/2010/main" val="26005608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13397" y="1290869"/>
            <a:ext cx="4279226"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2" cy="4236760"/>
          </a:xfrm>
          <a:prstGeom prst="rect">
            <a:avLst/>
          </a:prstGeom>
        </p:spPr>
      </p:pic>
    </p:spTree>
    <p:extLst>
      <p:ext uri="{BB962C8B-B14F-4D97-AF65-F5344CB8AC3E}">
        <p14:creationId xmlns:p14="http://schemas.microsoft.com/office/powerpoint/2010/main" val="38428885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Maximum Expected Utilities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3432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Utilities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396759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125325"/>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Why Expectations?</a:t>
            </a:r>
            <a:endParaRPr dirty="0"/>
          </a:p>
        </p:txBody>
      </p:sp>
      <p:sp>
        <p:nvSpPr>
          <p:cNvPr id="321" name="Google Shape;321;p19"/>
          <p:cNvSpPr txBox="1">
            <a:spLocks noGrp="1"/>
          </p:cNvSpPr>
          <p:nvPr>
            <p:ph type="body" idx="1"/>
          </p:nvPr>
        </p:nvSpPr>
        <p:spPr>
          <a:xfrm>
            <a:off x="1109662" y="3511337"/>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428662"/>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2614399"/>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2614399"/>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428662"/>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414374"/>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2600111"/>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414374"/>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1914311"/>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1914311"/>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2542961"/>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428662"/>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2614399"/>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2614399"/>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428662"/>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414374"/>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085761"/>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2600111"/>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414374"/>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1914311"/>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1914311"/>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1628561"/>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3266</TotalTime>
  <Words>12462</Words>
  <Application>Microsoft Macintosh PowerPoint</Application>
  <PresentationFormat>Widescreen</PresentationFormat>
  <Paragraphs>1664</Paragraphs>
  <Slides>113</Slides>
  <Notes>84</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Noto Sans Symbols</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Markov  Decision Processes part 2</vt:lpstr>
      <vt:lpstr>Example Hyperdrive MDP</vt:lpstr>
      <vt:lpstr>MDP Search Trees</vt:lpstr>
      <vt:lpstr>Hyperdrive Search Tree</vt:lpstr>
      <vt:lpstr>Optimal Quantities</vt:lpstr>
      <vt:lpstr>Values of States</vt:lpstr>
      <vt:lpstr>Hyperdrive Search Tree</vt:lpstr>
      <vt:lpstr>Hyperdrive Search Tree</vt:lpstr>
      <vt:lpstr>Hyperdrive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k=100</vt:lpstr>
      <vt:lpstr>Problems with Value Iteration</vt:lpstr>
      <vt:lpstr>Policy Iteration</vt:lpstr>
      <vt:lpstr>Policy Iteration</vt:lpstr>
      <vt:lpstr>Comparison</vt:lpstr>
      <vt:lpstr>Summary: MDP Algorithms</vt:lpstr>
      <vt:lpstr>PowerPoint Presentation</vt:lpstr>
      <vt:lpstr>Maximum Expected Utilities</vt:lpstr>
      <vt:lpstr>Utilities</vt:lpstr>
      <vt:lpstr>Utilities</vt:lpstr>
      <vt:lpstr>Maximum Expected Utility</vt:lpstr>
      <vt:lpstr>Why Expectations?</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87</cp:revision>
  <dcterms:created xsi:type="dcterms:W3CDTF">2020-10-08T02:34:55Z</dcterms:created>
  <dcterms:modified xsi:type="dcterms:W3CDTF">2022-10-25T18:23:20Z</dcterms:modified>
</cp:coreProperties>
</file>